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0.xml" ContentType="application/vnd.openxmlformats-officedocument.drawingml.chart+xml"/>
  <Override PartName="/ppt/drawings/drawing1.xml" ContentType="application/vnd.openxmlformats-officedocument.drawingml.chartshapes+xml"/>
  <Override PartName="/ppt/charts/chart11.xml" ContentType="application/vnd.openxmlformats-officedocument.drawingml.chart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256" r:id="rId2"/>
    <p:sldId id="404" r:id="rId3"/>
    <p:sldId id="420" r:id="rId4"/>
    <p:sldId id="325" r:id="rId5"/>
    <p:sldId id="357" r:id="rId6"/>
    <p:sldId id="375" r:id="rId7"/>
    <p:sldId id="403" r:id="rId8"/>
    <p:sldId id="359" r:id="rId9"/>
    <p:sldId id="415" r:id="rId10"/>
    <p:sldId id="369" r:id="rId11"/>
    <p:sldId id="412" r:id="rId12"/>
    <p:sldId id="386" r:id="rId13"/>
    <p:sldId id="387" r:id="rId14"/>
    <p:sldId id="388" r:id="rId15"/>
    <p:sldId id="273" r:id="rId16"/>
    <p:sldId id="409" r:id="rId17"/>
    <p:sldId id="390" r:id="rId18"/>
    <p:sldId id="361" r:id="rId19"/>
    <p:sldId id="413" r:id="rId20"/>
    <p:sldId id="378" r:id="rId21"/>
    <p:sldId id="379" r:id="rId22"/>
    <p:sldId id="416" r:id="rId23"/>
    <p:sldId id="395" r:id="rId24"/>
    <p:sldId id="394" r:id="rId25"/>
    <p:sldId id="393" r:id="rId26"/>
    <p:sldId id="392" r:id="rId27"/>
    <p:sldId id="297" r:id="rId28"/>
    <p:sldId id="414" r:id="rId29"/>
    <p:sldId id="396" r:id="rId30"/>
    <p:sldId id="294" r:id="rId31"/>
    <p:sldId id="292" r:id="rId32"/>
    <p:sldId id="397" r:id="rId33"/>
    <p:sldId id="408" r:id="rId34"/>
    <p:sldId id="407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0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58" autoAdjust="0"/>
    <p:restoredTop sz="90539" autoAdjust="0"/>
  </p:normalViewPr>
  <p:slideViewPr>
    <p:cSldViewPr>
      <p:cViewPr>
        <p:scale>
          <a:sx n="89" d="100"/>
          <a:sy n="89" d="100"/>
        </p:scale>
        <p:origin x="-14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feeney.WASHOE\Desktop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partment%20Performance%20Measures\Walkthrough%20Data%20Analysis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</a:t>
            </a:r>
            <a:r>
              <a:rPr lang="en-US" baseline="0"/>
              <a:t> Questioning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September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'Walkthrough Data'!$A$8:$A$11</c:f>
              <c:strCache>
                <c:ptCount val="4"/>
                <c:pt idx="0">
                  <c:v>0-20% Students asking questions</c:v>
                </c:pt>
                <c:pt idx="1">
                  <c:v>20-40% Students asking questions</c:v>
                </c:pt>
                <c:pt idx="2">
                  <c:v>40-75% Students asking questions</c:v>
                </c:pt>
                <c:pt idx="3">
                  <c:v>75-100% Students asking questions</c:v>
                </c:pt>
              </c:strCache>
            </c:strRef>
          </c:cat>
          <c:val>
            <c:numRef>
              <c:f>'Walkthrough Data'!$B$8:$B$11</c:f>
              <c:numCache>
                <c:formatCode>0.0%</c:formatCode>
                <c:ptCount val="4"/>
                <c:pt idx="0">
                  <c:v>0.95399999999999996</c:v>
                </c:pt>
                <c:pt idx="1">
                  <c:v>0</c:v>
                </c:pt>
                <c:pt idx="2">
                  <c:v>0</c:v>
                </c:pt>
                <c:pt idx="3">
                  <c:v>3.1E-2</c:v>
                </c:pt>
              </c:numCache>
            </c:numRef>
          </c:val>
        </c:ser>
        <c:ser>
          <c:idx val="1"/>
          <c:order val="1"/>
          <c:tx>
            <c:v>October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'Walkthrough Data'!$A$8:$A$11</c:f>
              <c:strCache>
                <c:ptCount val="4"/>
                <c:pt idx="0">
                  <c:v>0-20% Students asking questions</c:v>
                </c:pt>
                <c:pt idx="1">
                  <c:v>20-40% Students asking questions</c:v>
                </c:pt>
                <c:pt idx="2">
                  <c:v>40-75% Students asking questions</c:v>
                </c:pt>
                <c:pt idx="3">
                  <c:v>75-100% Students asking questions</c:v>
                </c:pt>
              </c:strCache>
            </c:strRef>
          </c:cat>
          <c:val>
            <c:numRef>
              <c:f>'Walkthrough Data'!$C$8:$C$11</c:f>
              <c:numCache>
                <c:formatCode>0.0%</c:formatCode>
                <c:ptCount val="4"/>
                <c:pt idx="0">
                  <c:v>0.79700000000000004</c:v>
                </c:pt>
                <c:pt idx="1">
                  <c:v>0.13600000000000001</c:v>
                </c:pt>
                <c:pt idx="2">
                  <c:v>3.4000000000000002E-2</c:v>
                </c:pt>
                <c:pt idx="3">
                  <c:v>1.7000000000000001E-2</c:v>
                </c:pt>
              </c:numCache>
            </c:numRef>
          </c:val>
        </c:ser>
        <c:ser>
          <c:idx val="2"/>
          <c:order val="2"/>
          <c:tx>
            <c:v>November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'Walkthrough Data'!$A$8:$A$11</c:f>
              <c:strCache>
                <c:ptCount val="4"/>
                <c:pt idx="0">
                  <c:v>0-20% Students asking questions</c:v>
                </c:pt>
                <c:pt idx="1">
                  <c:v>20-40% Students asking questions</c:v>
                </c:pt>
                <c:pt idx="2">
                  <c:v>40-75% Students asking questions</c:v>
                </c:pt>
                <c:pt idx="3">
                  <c:v>75-100% Students asking questions</c:v>
                </c:pt>
              </c:strCache>
            </c:strRef>
          </c:cat>
          <c:val>
            <c:numRef>
              <c:f>'Walkthrough Data'!$D$8:$D$11</c:f>
              <c:numCache>
                <c:formatCode>0.0%</c:formatCode>
                <c:ptCount val="4"/>
                <c:pt idx="0">
                  <c:v>0.92200000000000004</c:v>
                </c:pt>
                <c:pt idx="1">
                  <c:v>4.7E-2</c:v>
                </c:pt>
                <c:pt idx="2">
                  <c:v>1.6E-2</c:v>
                </c:pt>
                <c:pt idx="3">
                  <c:v>1.6E-2</c:v>
                </c:pt>
              </c:numCache>
            </c:numRef>
          </c:val>
        </c:ser>
        <c:ser>
          <c:idx val="3"/>
          <c:order val="3"/>
          <c:tx>
            <c:v>December</c:v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'Walkthrough Data'!$A$8:$A$11</c:f>
              <c:strCache>
                <c:ptCount val="4"/>
                <c:pt idx="0">
                  <c:v>0-20% Students asking questions</c:v>
                </c:pt>
                <c:pt idx="1">
                  <c:v>20-40% Students asking questions</c:v>
                </c:pt>
                <c:pt idx="2">
                  <c:v>40-75% Students asking questions</c:v>
                </c:pt>
                <c:pt idx="3">
                  <c:v>75-100% Students asking questions</c:v>
                </c:pt>
              </c:strCache>
            </c:strRef>
          </c:cat>
          <c:val>
            <c:numRef>
              <c:f>'Walkthrough Data'!$E$8:$E$11</c:f>
              <c:numCache>
                <c:formatCode>0.0%</c:formatCode>
                <c:ptCount val="4"/>
                <c:pt idx="0">
                  <c:v>0.71699999999999997</c:v>
                </c:pt>
                <c:pt idx="1">
                  <c:v>0.151</c:v>
                </c:pt>
                <c:pt idx="2">
                  <c:v>0.113</c:v>
                </c:pt>
                <c:pt idx="3">
                  <c:v>1.9E-2</c:v>
                </c:pt>
              </c:numCache>
            </c:numRef>
          </c:val>
        </c:ser>
        <c:ser>
          <c:idx val="4"/>
          <c:order val="4"/>
          <c:tx>
            <c:v>Jan/Feb</c:v>
          </c:tx>
          <c:invertIfNegative val="0"/>
          <c:dLbls>
            <c:dLbl>
              <c:idx val="0"/>
              <c:layout>
                <c:manualLayout>
                  <c:x val="1.4008277618592805E-2"/>
                  <c:y val="3.41398911499977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81757402101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187838268067588E-2"/>
                  <c:y val="-3.72439478584729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36739891754209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'Walkthrough Data'!$A$8:$A$11</c:f>
              <c:strCache>
                <c:ptCount val="4"/>
                <c:pt idx="0">
                  <c:v>0-20% Students asking questions</c:v>
                </c:pt>
                <c:pt idx="1">
                  <c:v>20-40% Students asking questions</c:v>
                </c:pt>
                <c:pt idx="2">
                  <c:v>40-75% Students asking questions</c:v>
                </c:pt>
                <c:pt idx="3">
                  <c:v>75-100% Students asking questions</c:v>
                </c:pt>
              </c:strCache>
            </c:strRef>
          </c:cat>
          <c:val>
            <c:numRef>
              <c:f>'Walkthrough Data'!$F$8:$F$11</c:f>
              <c:numCache>
                <c:formatCode>0.0%</c:formatCode>
                <c:ptCount val="4"/>
                <c:pt idx="0">
                  <c:v>0.66700000000000004</c:v>
                </c:pt>
                <c:pt idx="1">
                  <c:v>0.14099999999999999</c:v>
                </c:pt>
                <c:pt idx="2">
                  <c:v>0.14099999999999999</c:v>
                </c:pt>
                <c:pt idx="3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352960"/>
        <c:axId val="77354496"/>
        <c:axId val="0"/>
      </c:bar3DChart>
      <c:catAx>
        <c:axId val="77352960"/>
        <c:scaling>
          <c:orientation val="minMax"/>
        </c:scaling>
        <c:delete val="1"/>
        <c:axPos val="b"/>
        <c:majorGridlines/>
        <c:minorGridlines/>
        <c:majorTickMark val="out"/>
        <c:minorTickMark val="none"/>
        <c:tickLblPos val="nextTo"/>
        <c:crossAx val="77354496"/>
        <c:crosses val="autoZero"/>
        <c:auto val="1"/>
        <c:lblAlgn val="ctr"/>
        <c:lblOffset val="100"/>
        <c:noMultiLvlLbl val="0"/>
      </c:catAx>
      <c:valAx>
        <c:axId val="7735449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 Students</a:t>
                </a:r>
                <a:r>
                  <a:rPr lang="en-US" baseline="0"/>
                  <a:t> </a:t>
                </a:r>
              </a:p>
              <a:p>
                <a:pPr>
                  <a:defRPr/>
                </a:pPr>
                <a:r>
                  <a:rPr lang="en-US" baseline="0"/>
                  <a:t>asking questions</a:t>
                </a:r>
                <a:endParaRPr lang="en-US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7735296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202079246571063"/>
          <c:y val="3.8801244306188205E-2"/>
          <c:w val="0.35872688383031537"/>
          <c:h val="0.922397511387623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Find information on the Internet</c:v>
                </c:pt>
                <c:pt idx="1">
                  <c:v>Practice routine skills and procedures</c:v>
                </c:pt>
                <c:pt idx="2">
                  <c:v>Take tests or turn in homework</c:v>
                </c:pt>
                <c:pt idx="3">
                  <c:v>Write or edit stories, reports, or essays</c:v>
                </c:pt>
                <c:pt idx="4">
                  <c:v>Analyze data or information</c:v>
                </c:pt>
                <c:pt idx="5">
                  <c:v>Access class resources or online materials</c:v>
                </c:pt>
                <c:pt idx="6">
                  <c:v>Collaborate with peers on learning activities</c:v>
                </c:pt>
                <c:pt idx="7">
                  <c:v>Create multimedia presentations</c:v>
                </c:pt>
                <c:pt idx="8">
                  <c:v>Use simulations or animations</c:v>
                </c:pt>
                <c:pt idx="9">
                  <c:v>Work with others from outside class</c:v>
                </c:pt>
                <c:pt idx="10">
                  <c:v>Develop simulations or animations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0.35930519999999999</c:v>
                </c:pt>
                <c:pt idx="1">
                  <c:v>0.26234239999999998</c:v>
                </c:pt>
                <c:pt idx="2">
                  <c:v>0.17037579999999999</c:v>
                </c:pt>
                <c:pt idx="3">
                  <c:v>0.15</c:v>
                </c:pt>
                <c:pt idx="4">
                  <c:v>0.15</c:v>
                </c:pt>
                <c:pt idx="5">
                  <c:v>0.1242428</c:v>
                </c:pt>
                <c:pt idx="6">
                  <c:v>9.1837199999999994E-2</c:v>
                </c:pt>
                <c:pt idx="7">
                  <c:v>6.4617800000000003E-2</c:v>
                </c:pt>
                <c:pt idx="8">
                  <c:v>5.2545000000000001E-2</c:v>
                </c:pt>
                <c:pt idx="9">
                  <c:v>5.1811799999999998E-2</c:v>
                </c:pt>
                <c:pt idx="10">
                  <c:v>3.3367399999999998E-2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246656"/>
        <c:axId val="124541568"/>
      </c:barChart>
      <c:catAx>
        <c:axId val="124246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4541568"/>
        <c:crosses val="autoZero"/>
        <c:auto val="1"/>
        <c:lblAlgn val="ctr"/>
        <c:lblOffset val="100"/>
        <c:noMultiLvlLbl val="0"/>
      </c:catAx>
      <c:valAx>
        <c:axId val="1245415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424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Changing Teaching Practices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Pilot Year</c:v>
          </c:tx>
          <c:invertIfNegative val="0"/>
          <c:cat>
            <c:strRef>
              <c:f>Sheet1!$A$14:$A$18</c:f>
              <c:strCache>
                <c:ptCount val="5"/>
                <c:pt idx="0">
                  <c:v>Self-Regulation</c:v>
                </c:pt>
                <c:pt idx="1">
                  <c:v>Real-World Problem Solving</c:v>
                </c:pt>
                <c:pt idx="2">
                  <c:v>Use of ICT in Learning</c:v>
                </c:pt>
                <c:pt idx="3">
                  <c:v>Knowledge Building</c:v>
                </c:pt>
                <c:pt idx="4">
                  <c:v>Collaboration </c:v>
                </c:pt>
              </c:strCache>
            </c:strRef>
          </c:cat>
          <c:val>
            <c:numRef>
              <c:f>Sheet1!$B$14:$B$18</c:f>
              <c:numCache>
                <c:formatCode>General</c:formatCode>
                <c:ptCount val="5"/>
                <c:pt idx="0">
                  <c:v>1.4</c:v>
                </c:pt>
                <c:pt idx="1">
                  <c:v>1.6</c:v>
                </c:pt>
                <c:pt idx="2">
                  <c:v>1.6</c:v>
                </c:pt>
                <c:pt idx="3">
                  <c:v>1.5</c:v>
                </c:pt>
                <c:pt idx="4">
                  <c:v>1.7</c:v>
                </c:pt>
              </c:numCache>
            </c:numRef>
          </c:val>
        </c:ser>
        <c:ser>
          <c:idx val="1"/>
          <c:order val="1"/>
          <c:tx>
            <c:v>2nd Year</c:v>
          </c:tx>
          <c:invertIfNegative val="0"/>
          <c:cat>
            <c:strRef>
              <c:f>Sheet1!$A$14:$A$18</c:f>
              <c:strCache>
                <c:ptCount val="5"/>
                <c:pt idx="0">
                  <c:v>Self-Regulation</c:v>
                </c:pt>
                <c:pt idx="1">
                  <c:v>Real-World Problem Solving</c:v>
                </c:pt>
                <c:pt idx="2">
                  <c:v>Use of ICT in Learning</c:v>
                </c:pt>
                <c:pt idx="3">
                  <c:v>Knowledge Building</c:v>
                </c:pt>
                <c:pt idx="4">
                  <c:v>Collaboration </c:v>
                </c:pt>
              </c:strCache>
            </c:strRef>
          </c:cat>
          <c:val>
            <c:numRef>
              <c:f>Sheet1!$C$14:$C$18</c:f>
              <c:numCache>
                <c:formatCode>General</c:formatCode>
                <c:ptCount val="5"/>
                <c:pt idx="0">
                  <c:v>3.4</c:v>
                </c:pt>
                <c:pt idx="1">
                  <c:v>2.5</c:v>
                </c:pt>
                <c:pt idx="2">
                  <c:v>2.6</c:v>
                </c:pt>
                <c:pt idx="3">
                  <c:v>3.7</c:v>
                </c:pt>
                <c:pt idx="4">
                  <c:v>2.1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306688"/>
        <c:axId val="78308480"/>
      </c:barChart>
      <c:catAx>
        <c:axId val="78306688"/>
        <c:scaling>
          <c:orientation val="minMax"/>
        </c:scaling>
        <c:delete val="0"/>
        <c:axPos val="l"/>
        <c:majorTickMark val="out"/>
        <c:minorTickMark val="none"/>
        <c:tickLblPos val="nextTo"/>
        <c:crossAx val="78308480"/>
        <c:crosses val="autoZero"/>
        <c:auto val="1"/>
        <c:lblAlgn val="ctr"/>
        <c:lblOffset val="100"/>
        <c:noMultiLvlLbl val="0"/>
      </c:catAx>
      <c:valAx>
        <c:axId val="78308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30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DOK Levels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ENGLISH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Data'!$A$20:$A$23</c:f>
              <c:strCache>
                <c:ptCount val="4"/>
                <c:pt idx="0">
                  <c:v>DOK 1</c:v>
                </c:pt>
                <c:pt idx="1">
                  <c:v>DOK 2</c:v>
                </c:pt>
                <c:pt idx="2">
                  <c:v>DOK 3</c:v>
                </c:pt>
                <c:pt idx="3">
                  <c:v>DOK 4</c:v>
                </c:pt>
              </c:strCache>
            </c:strRef>
          </c:cat>
          <c:val>
            <c:numRef>
              <c:f>'Dep''t Data'!$B$20:$B$23</c:f>
              <c:numCache>
                <c:formatCode>0.0%</c:formatCode>
                <c:ptCount val="4"/>
                <c:pt idx="0">
                  <c:v>0.52900000000000003</c:v>
                </c:pt>
                <c:pt idx="1">
                  <c:v>0.255</c:v>
                </c:pt>
                <c:pt idx="2">
                  <c:v>0.23499999999999999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65024"/>
        <c:axId val="77666560"/>
      </c:barChart>
      <c:catAx>
        <c:axId val="7766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666560"/>
        <c:crosses val="autoZero"/>
        <c:auto val="1"/>
        <c:lblAlgn val="ctr"/>
        <c:lblOffset val="100"/>
        <c:noMultiLvlLbl val="0"/>
      </c:catAx>
      <c:valAx>
        <c:axId val="7766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766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DOK Levels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MATH</c:v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Data'!$A$20:$A$23</c:f>
              <c:strCache>
                <c:ptCount val="4"/>
                <c:pt idx="0">
                  <c:v>DOK 1</c:v>
                </c:pt>
                <c:pt idx="1">
                  <c:v>DOK 2</c:v>
                </c:pt>
                <c:pt idx="2">
                  <c:v>DOK 3</c:v>
                </c:pt>
                <c:pt idx="3">
                  <c:v>DOK 4</c:v>
                </c:pt>
              </c:strCache>
            </c:strRef>
          </c:cat>
          <c:val>
            <c:numRef>
              <c:f>'Dep''t Data'!$J$20:$J$23</c:f>
              <c:numCache>
                <c:formatCode>0.0%</c:formatCode>
                <c:ptCount val="4"/>
                <c:pt idx="0">
                  <c:v>0.45100000000000001</c:v>
                </c:pt>
                <c:pt idx="1">
                  <c:v>0.45100000000000001</c:v>
                </c:pt>
                <c:pt idx="2">
                  <c:v>3.9E-2</c:v>
                </c:pt>
                <c:pt idx="3">
                  <c:v>3.9E-2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87424"/>
        <c:axId val="77701504"/>
      </c:barChart>
      <c:catAx>
        <c:axId val="7768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701504"/>
        <c:crosses val="autoZero"/>
        <c:auto val="1"/>
        <c:lblAlgn val="ctr"/>
        <c:lblOffset val="100"/>
        <c:noMultiLvlLbl val="0"/>
      </c:catAx>
      <c:valAx>
        <c:axId val="777015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7687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DOK Levels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SOC STUDIES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Data'!$A$20:$A$23</c:f>
              <c:strCache>
                <c:ptCount val="4"/>
                <c:pt idx="0">
                  <c:v>DOK 1</c:v>
                </c:pt>
                <c:pt idx="1">
                  <c:v>DOK 2</c:v>
                </c:pt>
                <c:pt idx="2">
                  <c:v>DOK 3</c:v>
                </c:pt>
                <c:pt idx="3">
                  <c:v>DOK 4</c:v>
                </c:pt>
              </c:strCache>
            </c:strRef>
          </c:cat>
          <c:val>
            <c:numRef>
              <c:f>'Dep''t Data'!$H$20:$H$23</c:f>
              <c:numCache>
                <c:formatCode>0.0%</c:formatCode>
                <c:ptCount val="4"/>
                <c:pt idx="0">
                  <c:v>0.29699999999999999</c:v>
                </c:pt>
                <c:pt idx="1">
                  <c:v>0.432</c:v>
                </c:pt>
                <c:pt idx="2">
                  <c:v>0.16200000000000001</c:v>
                </c:pt>
                <c:pt idx="3">
                  <c:v>5.3999999999999999E-2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04288"/>
        <c:axId val="77805824"/>
      </c:barChart>
      <c:catAx>
        <c:axId val="7780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805824"/>
        <c:crosses val="autoZero"/>
        <c:auto val="1"/>
        <c:lblAlgn val="ctr"/>
        <c:lblOffset val="100"/>
        <c:noMultiLvlLbl val="0"/>
      </c:catAx>
      <c:valAx>
        <c:axId val="778058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7804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DOK Levels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World Language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Data'!$A$20:$A$23</c:f>
              <c:strCache>
                <c:ptCount val="4"/>
                <c:pt idx="0">
                  <c:v>DOK 1</c:v>
                </c:pt>
                <c:pt idx="1">
                  <c:v>DOK 2</c:v>
                </c:pt>
                <c:pt idx="2">
                  <c:v>DOK 3</c:v>
                </c:pt>
                <c:pt idx="3">
                  <c:v>DOK 4</c:v>
                </c:pt>
              </c:strCache>
            </c:strRef>
          </c:cat>
          <c:val>
            <c:numRef>
              <c:f>'Dep''t Data'!$G$20:$G$23</c:f>
              <c:numCache>
                <c:formatCode>0.0%</c:formatCode>
                <c:ptCount val="4"/>
                <c:pt idx="0">
                  <c:v>0.8</c:v>
                </c:pt>
                <c:pt idx="1">
                  <c:v>6.7000000000000004E-2</c:v>
                </c:pt>
                <c:pt idx="2">
                  <c:v>0.2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838976"/>
        <c:axId val="77844864"/>
      </c:barChart>
      <c:catAx>
        <c:axId val="7783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7844864"/>
        <c:crosses val="autoZero"/>
        <c:auto val="1"/>
        <c:lblAlgn val="ctr"/>
        <c:lblOffset val="100"/>
        <c:noMultiLvlLbl val="0"/>
      </c:catAx>
      <c:valAx>
        <c:axId val="7784486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77838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Talk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ENGLISH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Data'!$A$2:$A$5</c:f>
              <c:strCache>
                <c:ptCount val="4"/>
                <c:pt idx="0">
                  <c:v>0-20% Talk</c:v>
                </c:pt>
                <c:pt idx="1">
                  <c:v>20-40% Talk</c:v>
                </c:pt>
                <c:pt idx="2">
                  <c:v>40-75% Talk</c:v>
                </c:pt>
                <c:pt idx="3">
                  <c:v>75-100% Talk</c:v>
                </c:pt>
              </c:strCache>
            </c:strRef>
          </c:cat>
          <c:val>
            <c:numRef>
              <c:f>'Dep''t Data'!$B$2:$B$5</c:f>
              <c:numCache>
                <c:formatCode>0.0%</c:formatCode>
                <c:ptCount val="4"/>
                <c:pt idx="0">
                  <c:v>0.46</c:v>
                </c:pt>
                <c:pt idx="1">
                  <c:v>0.22</c:v>
                </c:pt>
                <c:pt idx="2">
                  <c:v>0.22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56928"/>
        <c:axId val="78158464"/>
      </c:barChart>
      <c:catAx>
        <c:axId val="78156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158464"/>
        <c:crosses val="autoZero"/>
        <c:auto val="1"/>
        <c:lblAlgn val="ctr"/>
        <c:lblOffset val="100"/>
        <c:noMultiLvlLbl val="0"/>
      </c:catAx>
      <c:valAx>
        <c:axId val="7815846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78156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Talk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MATH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Data'!$A$2:$A$5</c:f>
              <c:strCache>
                <c:ptCount val="4"/>
                <c:pt idx="0">
                  <c:v>0-20% Talk</c:v>
                </c:pt>
                <c:pt idx="1">
                  <c:v>20-40% Talk</c:v>
                </c:pt>
                <c:pt idx="2">
                  <c:v>40-75% Talk</c:v>
                </c:pt>
                <c:pt idx="3">
                  <c:v>75-100% Talk</c:v>
                </c:pt>
              </c:strCache>
            </c:strRef>
          </c:cat>
          <c:val>
            <c:numRef>
              <c:f>'Dep''t Data'!$J$2:$J$5</c:f>
              <c:numCache>
                <c:formatCode>0.0%</c:formatCode>
                <c:ptCount val="4"/>
                <c:pt idx="0">
                  <c:v>0.63500000000000001</c:v>
                </c:pt>
                <c:pt idx="1">
                  <c:v>0.13500000000000001</c:v>
                </c:pt>
                <c:pt idx="2">
                  <c:v>9.6000000000000002E-2</c:v>
                </c:pt>
                <c:pt idx="3">
                  <c:v>0.115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91616"/>
        <c:axId val="78193408"/>
      </c:barChart>
      <c:catAx>
        <c:axId val="78191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193408"/>
        <c:crosses val="autoZero"/>
        <c:auto val="1"/>
        <c:lblAlgn val="ctr"/>
        <c:lblOffset val="100"/>
        <c:noMultiLvlLbl val="0"/>
      </c:catAx>
      <c:valAx>
        <c:axId val="78193408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7819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Talk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SCIENCE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Data'!$A$2:$A$5</c:f>
              <c:strCache>
                <c:ptCount val="4"/>
                <c:pt idx="0">
                  <c:v>0-20% Talk</c:v>
                </c:pt>
                <c:pt idx="1">
                  <c:v>20-40% Talk</c:v>
                </c:pt>
                <c:pt idx="2">
                  <c:v>40-75% Talk</c:v>
                </c:pt>
                <c:pt idx="3">
                  <c:v>75-100% Talk</c:v>
                </c:pt>
              </c:strCache>
            </c:strRef>
          </c:cat>
          <c:val>
            <c:numRef>
              <c:f>'Dep''t Data'!$I$2:$I$5</c:f>
              <c:numCache>
                <c:formatCode>0.0%</c:formatCode>
                <c:ptCount val="4"/>
                <c:pt idx="0">
                  <c:v>0.5</c:v>
                </c:pt>
                <c:pt idx="1">
                  <c:v>0.16700000000000001</c:v>
                </c:pt>
                <c:pt idx="2">
                  <c:v>0.222</c:v>
                </c:pt>
                <c:pt idx="3">
                  <c:v>0.111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26560"/>
        <c:axId val="78228096"/>
      </c:barChart>
      <c:catAx>
        <c:axId val="782265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228096"/>
        <c:crosses val="autoZero"/>
        <c:auto val="1"/>
        <c:lblAlgn val="ctr"/>
        <c:lblOffset val="100"/>
        <c:noMultiLvlLbl val="0"/>
      </c:catAx>
      <c:valAx>
        <c:axId val="78228096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7822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Talk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6435640281806877"/>
          <c:y val="0.25969135802469134"/>
          <c:w val="0.38936648708385135"/>
          <c:h val="0.58670846699718093"/>
        </c:manualLayout>
      </c:layout>
      <c:barChart>
        <c:barDir val="bar"/>
        <c:grouping val="clustered"/>
        <c:varyColors val="0"/>
        <c:ser>
          <c:idx val="0"/>
          <c:order val="0"/>
          <c:tx>
            <c:v>SOC STUDIES</c:v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'Dep''t Data'!$A$2:$A$5</c:f>
              <c:strCache>
                <c:ptCount val="4"/>
                <c:pt idx="0">
                  <c:v>0-20% Talk</c:v>
                </c:pt>
                <c:pt idx="1">
                  <c:v>20-40% Talk</c:v>
                </c:pt>
                <c:pt idx="2">
                  <c:v>40-75% Talk</c:v>
                </c:pt>
                <c:pt idx="3">
                  <c:v>75-100% Talk</c:v>
                </c:pt>
              </c:strCache>
            </c:strRef>
          </c:cat>
          <c:val>
            <c:numRef>
              <c:f>'Dep''t Data'!$H$2:$H$5</c:f>
              <c:numCache>
                <c:formatCode>0.0%</c:formatCode>
                <c:ptCount val="4"/>
                <c:pt idx="0">
                  <c:v>0.24299999999999999</c:v>
                </c:pt>
                <c:pt idx="1">
                  <c:v>0.216</c:v>
                </c:pt>
                <c:pt idx="2">
                  <c:v>0.13500000000000001</c:v>
                </c:pt>
                <c:pt idx="3">
                  <c:v>0.32400000000000001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53056"/>
        <c:axId val="78263040"/>
      </c:barChart>
      <c:catAx>
        <c:axId val="78253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263040"/>
        <c:crosses val="autoZero"/>
        <c:auto val="1"/>
        <c:lblAlgn val="ctr"/>
        <c:lblOffset val="100"/>
        <c:noMultiLvlLbl val="0"/>
      </c:catAx>
      <c:valAx>
        <c:axId val="78263040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78253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5F6E51-73D0-40F8-8EB6-0AF1BCEFD85C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7BE9E2-3B71-4F78-940B-7713F4E4A920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Classroom measures of teaching practice and student learning</a:t>
          </a:r>
          <a:endParaRPr lang="en-US" sz="12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AC83FAE4-CD66-46AE-B570-9F8898CECFD3}" type="parTrans" cxnId="{752B6D28-F2F5-426C-AE0D-2DE37D806D1F}">
      <dgm:prSet/>
      <dgm:spPr/>
      <dgm:t>
        <a:bodyPr/>
        <a:lstStyle/>
        <a:p>
          <a:endParaRPr lang="en-US"/>
        </a:p>
      </dgm:t>
    </dgm:pt>
    <dgm:pt modelId="{570B9212-0AE6-419A-BE26-A275F9700C0E}" type="sibTrans" cxnId="{752B6D28-F2F5-426C-AE0D-2DE37D806D1F}">
      <dgm:prSet/>
      <dgm:spPr/>
      <dgm:t>
        <a:bodyPr/>
        <a:lstStyle/>
        <a:p>
          <a:endParaRPr lang="en-US"/>
        </a:p>
      </dgm:t>
    </dgm:pt>
    <dgm:pt modelId="{1CE35819-E080-4D07-973E-D70BE12359EE}">
      <dgm:prSet phldrT="[Text]" custT="1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en-US" sz="16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????</a:t>
          </a:r>
          <a:endParaRPr lang="en-US" sz="16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5CBAD55C-F346-4952-AE16-BEDE965BF8BE}" type="parTrans" cxnId="{20055BCB-3FFC-44E6-8801-97D6A4A4BC4F}">
      <dgm:prSet/>
      <dgm:spPr/>
      <dgm:t>
        <a:bodyPr/>
        <a:lstStyle/>
        <a:p>
          <a:endParaRPr lang="en-US"/>
        </a:p>
      </dgm:t>
    </dgm:pt>
    <dgm:pt modelId="{D9DE8FB3-6370-4FBE-A591-7E43B8B46B34}" type="sibTrans" cxnId="{20055BCB-3FFC-44E6-8801-97D6A4A4BC4F}">
      <dgm:prSet/>
      <dgm:spPr/>
      <dgm:t>
        <a:bodyPr/>
        <a:lstStyle/>
        <a:p>
          <a:endParaRPr lang="en-US"/>
        </a:p>
      </dgm:t>
    </dgm:pt>
    <dgm:pt modelId="{A0B7CB9A-1516-4583-BA4A-4975740EFEFF}">
      <dgm:prSet phldrT="[Text]" custT="1"/>
      <dgm:spPr>
        <a:noFill/>
        <a:ln>
          <a:solidFill>
            <a:srgbClr val="00B050"/>
          </a:solidFill>
        </a:ln>
      </dgm:spPr>
      <dgm:t>
        <a:bodyPr/>
        <a:lstStyle/>
        <a:p>
          <a:r>
            <a:rPr lang="en-US" sz="18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????</a:t>
          </a:r>
          <a:endParaRPr lang="en-US" sz="18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4BE5B8E8-E80A-40BC-89A4-02CDE5525D30}" type="parTrans" cxnId="{CB6FABB7-AB60-4962-9006-9CAA37B77BB3}">
      <dgm:prSet/>
      <dgm:spPr/>
      <dgm:t>
        <a:bodyPr/>
        <a:lstStyle/>
        <a:p>
          <a:endParaRPr lang="en-US"/>
        </a:p>
      </dgm:t>
    </dgm:pt>
    <dgm:pt modelId="{DF829A9E-17E6-46DE-979B-96A565E70186}" type="sibTrans" cxnId="{CB6FABB7-AB60-4962-9006-9CAA37B77BB3}">
      <dgm:prSet/>
      <dgm:spPr/>
      <dgm:t>
        <a:bodyPr/>
        <a:lstStyle/>
        <a:p>
          <a:endParaRPr lang="en-US"/>
        </a:p>
      </dgm:t>
    </dgm:pt>
    <dgm:pt modelId="{D6F3BCD9-54AB-456E-BB4F-D0C3A90D2E07}">
      <dgm:prSet phldrT="[Text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Narrow     Performance Accountability   Targets</a:t>
          </a:r>
          <a:endParaRPr lang="en-US" sz="12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22D779FC-8014-4023-910C-EC1CFCBCA62B}" type="parTrans" cxnId="{64746605-3B0C-49B9-8A7A-F4B4CE2A1276}">
      <dgm:prSet/>
      <dgm:spPr/>
      <dgm:t>
        <a:bodyPr/>
        <a:lstStyle/>
        <a:p>
          <a:endParaRPr lang="en-US"/>
        </a:p>
      </dgm:t>
    </dgm:pt>
    <dgm:pt modelId="{D445D715-013E-4065-BD42-24C3B98F44A3}" type="sibTrans" cxnId="{64746605-3B0C-49B9-8A7A-F4B4CE2A1276}">
      <dgm:prSet/>
      <dgm:spPr/>
      <dgm:t>
        <a:bodyPr/>
        <a:lstStyle/>
        <a:p>
          <a:endParaRPr lang="en-US"/>
        </a:p>
      </dgm:t>
    </dgm:pt>
    <dgm:pt modelId="{D15FFDCF-B9E8-4587-99C0-C9104A1A69B6}">
      <dgm:prSet phldrT="[Tex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Risk Indicators</a:t>
          </a:r>
          <a:endParaRPr lang="en-US" sz="12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797BEC4C-9E5C-47FF-B807-992CE33E4DC8}" type="parTrans" cxnId="{55454495-1CF5-4343-B3A0-B8E67AB31BA0}">
      <dgm:prSet/>
      <dgm:spPr/>
      <dgm:t>
        <a:bodyPr/>
        <a:lstStyle/>
        <a:p>
          <a:endParaRPr lang="en-US"/>
        </a:p>
      </dgm:t>
    </dgm:pt>
    <dgm:pt modelId="{DE635369-7676-4C6D-A40D-F0465871BE77}" type="sibTrans" cxnId="{55454495-1CF5-4343-B3A0-B8E67AB31BA0}">
      <dgm:prSet/>
      <dgm:spPr/>
      <dgm:t>
        <a:bodyPr/>
        <a:lstStyle/>
        <a:p>
          <a:endParaRPr lang="en-US"/>
        </a:p>
      </dgm:t>
    </dgm:pt>
    <dgm:pt modelId="{C9CE3656-3F86-4F29-B18B-4262EF285C4E}">
      <dgm:prSet phldrT="[Tex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Grad Rate &amp; HSPE Status</a:t>
          </a:r>
          <a:endParaRPr lang="en-US" sz="12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335CA88E-CB2E-4A4A-843C-7128ABE32F23}" type="parTrans" cxnId="{F7A46A96-33D3-4B67-8163-266A0A15F0FE}">
      <dgm:prSet/>
      <dgm:spPr/>
      <dgm:t>
        <a:bodyPr/>
        <a:lstStyle/>
        <a:p>
          <a:endParaRPr lang="en-US"/>
        </a:p>
      </dgm:t>
    </dgm:pt>
    <dgm:pt modelId="{ACBF50B3-88BA-4C04-8EBE-3B005236506A}" type="sibTrans" cxnId="{F7A46A96-33D3-4B67-8163-266A0A15F0FE}">
      <dgm:prSet/>
      <dgm:spPr/>
      <dgm:t>
        <a:bodyPr/>
        <a:lstStyle/>
        <a:p>
          <a:endParaRPr lang="en-US"/>
        </a:p>
      </dgm:t>
    </dgm:pt>
    <dgm:pt modelId="{2626B979-16A2-48B2-9C4B-4D33B2EF15A9}">
      <dgm:prSet phldrT="[Tex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Achievement Gap Indicators</a:t>
          </a:r>
          <a:endParaRPr lang="en-US" sz="12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2A0874B6-DBFE-4ADB-B2F3-21522547F44C}" type="parTrans" cxnId="{37481045-CA82-4306-824E-DF5E19F11CE0}">
      <dgm:prSet/>
      <dgm:spPr/>
      <dgm:t>
        <a:bodyPr/>
        <a:lstStyle/>
        <a:p>
          <a:endParaRPr lang="en-US"/>
        </a:p>
      </dgm:t>
    </dgm:pt>
    <dgm:pt modelId="{97EBCA6E-AD7F-4B61-B7B4-090749C51A97}" type="sibTrans" cxnId="{37481045-CA82-4306-824E-DF5E19F11CE0}">
      <dgm:prSet/>
      <dgm:spPr/>
      <dgm:t>
        <a:bodyPr/>
        <a:lstStyle/>
        <a:p>
          <a:endParaRPr lang="en-US"/>
        </a:p>
      </dgm:t>
    </dgm:pt>
    <dgm:pt modelId="{EEB1E743-37FF-4E0C-9582-02EB58E425C2}">
      <dgm:prSet phldrT="[Text]" custT="1"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en-US" sz="12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Credit Deficient</a:t>
          </a:r>
          <a:endParaRPr lang="en-US" sz="1200" b="1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64AD845F-2DD6-445E-B322-844EF08AAFA7}" type="parTrans" cxnId="{60A0E93F-83D0-4519-B562-121DF7EAB00D}">
      <dgm:prSet/>
      <dgm:spPr/>
      <dgm:t>
        <a:bodyPr/>
        <a:lstStyle/>
        <a:p>
          <a:endParaRPr lang="en-US"/>
        </a:p>
      </dgm:t>
    </dgm:pt>
    <dgm:pt modelId="{6F2F91E6-50FA-4B24-B00B-6DD01945C2A2}" type="sibTrans" cxnId="{60A0E93F-83D0-4519-B562-121DF7EAB00D}">
      <dgm:prSet/>
      <dgm:spPr/>
      <dgm:t>
        <a:bodyPr/>
        <a:lstStyle/>
        <a:p>
          <a:endParaRPr lang="en-US"/>
        </a:p>
      </dgm:t>
    </dgm:pt>
    <dgm:pt modelId="{C4330239-83AC-4682-A7D3-38A9320A7BF0}" type="pres">
      <dgm:prSet presAssocID="{975F6E51-73D0-40F8-8EB6-0AF1BCEFD85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6A5AEE-FFC4-43E6-A448-F8E9C20DD7E3}" type="pres">
      <dgm:prSet presAssocID="{975F6E51-73D0-40F8-8EB6-0AF1BCEFD85C}" presName="dummyMaxCanvas" presStyleCnt="0"/>
      <dgm:spPr/>
    </dgm:pt>
    <dgm:pt modelId="{0E610308-5733-4EC6-B00D-DF8EC110AD57}" type="pres">
      <dgm:prSet presAssocID="{975F6E51-73D0-40F8-8EB6-0AF1BCEFD85C}" presName="parentComposite" presStyleCnt="0"/>
      <dgm:spPr/>
    </dgm:pt>
    <dgm:pt modelId="{A7869592-2140-494A-9517-9DB830C5D311}" type="pres">
      <dgm:prSet presAssocID="{975F6E51-73D0-40F8-8EB6-0AF1BCEFD85C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F8EC00FC-9E85-401A-9328-8A8A25E0F1F4}" type="pres">
      <dgm:prSet presAssocID="{975F6E51-73D0-40F8-8EB6-0AF1BCEFD85C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50C96F0E-A476-4370-925F-22ACA987562E}" type="pres">
      <dgm:prSet presAssocID="{975F6E51-73D0-40F8-8EB6-0AF1BCEFD85C}" presName="childrenComposite" presStyleCnt="0"/>
      <dgm:spPr/>
    </dgm:pt>
    <dgm:pt modelId="{53D227C4-8998-4EAA-B787-A708FA1EE1AA}" type="pres">
      <dgm:prSet presAssocID="{975F6E51-73D0-40F8-8EB6-0AF1BCEFD85C}" presName="dummyMaxCanvas_ChildArea" presStyleCnt="0"/>
      <dgm:spPr/>
    </dgm:pt>
    <dgm:pt modelId="{ADDC0F1C-640E-4F21-A621-FEA152B21FB1}" type="pres">
      <dgm:prSet presAssocID="{975F6E51-73D0-40F8-8EB6-0AF1BCEFD85C}" presName="fulcrum" presStyleLbl="alignAccFollowNode1" presStyleIdx="2" presStyleCnt="4"/>
      <dgm:spPr/>
    </dgm:pt>
    <dgm:pt modelId="{BF812F67-A897-477D-B456-F0348F66C3A4}" type="pres">
      <dgm:prSet presAssocID="{975F6E51-73D0-40F8-8EB6-0AF1BCEFD85C}" presName="balance_24" presStyleLbl="alignAccFollowNode1" presStyleIdx="3" presStyleCnt="4">
        <dgm:presLayoutVars>
          <dgm:bulletEnabled val="1"/>
        </dgm:presLayoutVars>
      </dgm:prSet>
      <dgm:spPr/>
    </dgm:pt>
    <dgm:pt modelId="{EDBDA301-E062-4B07-BDE0-B6093CE12BFA}" type="pres">
      <dgm:prSet presAssocID="{975F6E51-73D0-40F8-8EB6-0AF1BCEFD85C}" presName="right_24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64785-759B-4897-B579-D3F9D5F05D40}" type="pres">
      <dgm:prSet presAssocID="{975F6E51-73D0-40F8-8EB6-0AF1BCEFD85C}" presName="right_24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0EEE2-CD65-4046-9500-D60087A1F82D}" type="pres">
      <dgm:prSet presAssocID="{975F6E51-73D0-40F8-8EB6-0AF1BCEFD85C}" presName="right_24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CE212-6D76-4495-A560-24FD06CE0D6C}" type="pres">
      <dgm:prSet presAssocID="{975F6E51-73D0-40F8-8EB6-0AF1BCEFD85C}" presName="right_24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5D4F0-A726-413E-AE20-042939FF68E8}" type="pres">
      <dgm:prSet presAssocID="{975F6E51-73D0-40F8-8EB6-0AF1BCEFD85C}" presName="left_24_1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B9E5CA-7CB7-4B4E-8C19-3CA6EEC3F70A}" type="pres">
      <dgm:prSet presAssocID="{975F6E51-73D0-40F8-8EB6-0AF1BCEFD85C}" presName="left_24_2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055BCB-3FFC-44E6-8801-97D6A4A4BC4F}" srcId="{4D7BE9E2-3B71-4F78-940B-7713F4E4A920}" destId="{1CE35819-E080-4D07-973E-D70BE12359EE}" srcOrd="0" destOrd="0" parTransId="{5CBAD55C-F346-4952-AE16-BEDE965BF8BE}" sibTransId="{D9DE8FB3-6370-4FBE-A591-7E43B8B46B34}"/>
    <dgm:cxn modelId="{0A1622EB-741C-453F-A08C-3FD0AD9B72ED}" type="presOf" srcId="{D6F3BCD9-54AB-456E-BB4F-D0C3A90D2E07}" destId="{F8EC00FC-9E85-401A-9328-8A8A25E0F1F4}" srcOrd="0" destOrd="0" presId="urn:microsoft.com/office/officeart/2005/8/layout/balance1"/>
    <dgm:cxn modelId="{752B6D28-F2F5-426C-AE0D-2DE37D806D1F}" srcId="{975F6E51-73D0-40F8-8EB6-0AF1BCEFD85C}" destId="{4D7BE9E2-3B71-4F78-940B-7713F4E4A920}" srcOrd="0" destOrd="0" parTransId="{AC83FAE4-CD66-46AE-B570-9F8898CECFD3}" sibTransId="{570B9212-0AE6-419A-BE26-A275F9700C0E}"/>
    <dgm:cxn modelId="{BE6B73AD-B0F9-44FA-A379-DF0535B1429B}" type="presOf" srcId="{4D7BE9E2-3B71-4F78-940B-7713F4E4A920}" destId="{A7869592-2140-494A-9517-9DB830C5D311}" srcOrd="0" destOrd="0" presId="urn:microsoft.com/office/officeart/2005/8/layout/balance1"/>
    <dgm:cxn modelId="{37481045-CA82-4306-824E-DF5E19F11CE0}" srcId="{D6F3BCD9-54AB-456E-BB4F-D0C3A90D2E07}" destId="{2626B979-16A2-48B2-9C4B-4D33B2EF15A9}" srcOrd="3" destOrd="0" parTransId="{2A0874B6-DBFE-4ADB-B2F3-21522547F44C}" sibTransId="{97EBCA6E-AD7F-4B61-B7B4-090749C51A97}"/>
    <dgm:cxn modelId="{6772C733-F849-4A75-9BFA-B2BCB5165FE8}" type="presOf" srcId="{A0B7CB9A-1516-4583-BA4A-4975740EFEFF}" destId="{8BB9E5CA-7CB7-4B4E-8C19-3CA6EEC3F70A}" srcOrd="0" destOrd="0" presId="urn:microsoft.com/office/officeart/2005/8/layout/balance1"/>
    <dgm:cxn modelId="{712A3607-B7A4-4702-898D-710F4F8E8C0D}" type="presOf" srcId="{C9CE3656-3F86-4F29-B18B-4262EF285C4E}" destId="{2DD0EEE2-CD65-4046-9500-D60087A1F82D}" srcOrd="0" destOrd="0" presId="urn:microsoft.com/office/officeart/2005/8/layout/balance1"/>
    <dgm:cxn modelId="{5FD97AF6-5CAC-46A1-93AE-6D606729F3D3}" type="presOf" srcId="{2626B979-16A2-48B2-9C4B-4D33B2EF15A9}" destId="{7F0CE212-6D76-4495-A560-24FD06CE0D6C}" srcOrd="0" destOrd="0" presId="urn:microsoft.com/office/officeart/2005/8/layout/balance1"/>
    <dgm:cxn modelId="{64746605-3B0C-49B9-8A7A-F4B4CE2A1276}" srcId="{975F6E51-73D0-40F8-8EB6-0AF1BCEFD85C}" destId="{D6F3BCD9-54AB-456E-BB4F-D0C3A90D2E07}" srcOrd="1" destOrd="0" parTransId="{22D779FC-8014-4023-910C-EC1CFCBCA62B}" sibTransId="{D445D715-013E-4065-BD42-24C3B98F44A3}"/>
    <dgm:cxn modelId="{60A0E93F-83D0-4519-B562-121DF7EAB00D}" srcId="{D6F3BCD9-54AB-456E-BB4F-D0C3A90D2E07}" destId="{EEB1E743-37FF-4E0C-9582-02EB58E425C2}" srcOrd="0" destOrd="0" parTransId="{64AD845F-2DD6-445E-B322-844EF08AAFA7}" sibTransId="{6F2F91E6-50FA-4B24-B00B-6DD01945C2A2}"/>
    <dgm:cxn modelId="{42491C18-C55F-4A52-BC7C-D10F85326AED}" type="presOf" srcId="{1CE35819-E080-4D07-973E-D70BE12359EE}" destId="{DC25D4F0-A726-413E-AE20-042939FF68E8}" srcOrd="0" destOrd="0" presId="urn:microsoft.com/office/officeart/2005/8/layout/balance1"/>
    <dgm:cxn modelId="{C83E2CE5-A440-4DBB-BC24-377FE17CA191}" type="presOf" srcId="{D15FFDCF-B9E8-4587-99C0-C9104A1A69B6}" destId="{CE864785-759B-4897-B579-D3F9D5F05D40}" srcOrd="0" destOrd="0" presId="urn:microsoft.com/office/officeart/2005/8/layout/balance1"/>
    <dgm:cxn modelId="{CB6FABB7-AB60-4962-9006-9CAA37B77BB3}" srcId="{4D7BE9E2-3B71-4F78-940B-7713F4E4A920}" destId="{A0B7CB9A-1516-4583-BA4A-4975740EFEFF}" srcOrd="1" destOrd="0" parTransId="{4BE5B8E8-E80A-40BC-89A4-02CDE5525D30}" sibTransId="{DF829A9E-17E6-46DE-979B-96A565E70186}"/>
    <dgm:cxn modelId="{F7A46A96-33D3-4B67-8163-266A0A15F0FE}" srcId="{D6F3BCD9-54AB-456E-BB4F-D0C3A90D2E07}" destId="{C9CE3656-3F86-4F29-B18B-4262EF285C4E}" srcOrd="2" destOrd="0" parTransId="{335CA88E-CB2E-4A4A-843C-7128ABE32F23}" sibTransId="{ACBF50B3-88BA-4C04-8EBE-3B005236506A}"/>
    <dgm:cxn modelId="{55454495-1CF5-4343-B3A0-B8E67AB31BA0}" srcId="{D6F3BCD9-54AB-456E-BB4F-D0C3A90D2E07}" destId="{D15FFDCF-B9E8-4587-99C0-C9104A1A69B6}" srcOrd="1" destOrd="0" parTransId="{797BEC4C-9E5C-47FF-B807-992CE33E4DC8}" sibTransId="{DE635369-7676-4C6D-A40D-F0465871BE77}"/>
    <dgm:cxn modelId="{9E688982-FCD1-4842-87C2-2643758DE2B3}" type="presOf" srcId="{975F6E51-73D0-40F8-8EB6-0AF1BCEFD85C}" destId="{C4330239-83AC-4682-A7D3-38A9320A7BF0}" srcOrd="0" destOrd="0" presId="urn:microsoft.com/office/officeart/2005/8/layout/balance1"/>
    <dgm:cxn modelId="{5001A76D-1597-4C6E-975D-DAD9AF8F1D4E}" type="presOf" srcId="{EEB1E743-37FF-4E0C-9582-02EB58E425C2}" destId="{EDBDA301-E062-4B07-BDE0-B6093CE12BFA}" srcOrd="0" destOrd="0" presId="urn:microsoft.com/office/officeart/2005/8/layout/balance1"/>
    <dgm:cxn modelId="{B74EEFD2-FCDE-4927-8A5D-58984EEA1984}" type="presParOf" srcId="{C4330239-83AC-4682-A7D3-38A9320A7BF0}" destId="{DA6A5AEE-FFC4-43E6-A448-F8E9C20DD7E3}" srcOrd="0" destOrd="0" presId="urn:microsoft.com/office/officeart/2005/8/layout/balance1"/>
    <dgm:cxn modelId="{26946A1C-380C-47E5-B04F-17897C38FC97}" type="presParOf" srcId="{C4330239-83AC-4682-A7D3-38A9320A7BF0}" destId="{0E610308-5733-4EC6-B00D-DF8EC110AD57}" srcOrd="1" destOrd="0" presId="urn:microsoft.com/office/officeart/2005/8/layout/balance1"/>
    <dgm:cxn modelId="{0AA85B82-A9FA-439A-BF9F-019DC4014073}" type="presParOf" srcId="{0E610308-5733-4EC6-B00D-DF8EC110AD57}" destId="{A7869592-2140-494A-9517-9DB830C5D311}" srcOrd="0" destOrd="0" presId="urn:microsoft.com/office/officeart/2005/8/layout/balance1"/>
    <dgm:cxn modelId="{06D9FEC9-7736-4825-85E3-E8CD3EF11B40}" type="presParOf" srcId="{0E610308-5733-4EC6-B00D-DF8EC110AD57}" destId="{F8EC00FC-9E85-401A-9328-8A8A25E0F1F4}" srcOrd="1" destOrd="0" presId="urn:microsoft.com/office/officeart/2005/8/layout/balance1"/>
    <dgm:cxn modelId="{AC90B4F2-DD2B-4FF8-8161-F034D97CBCD4}" type="presParOf" srcId="{C4330239-83AC-4682-A7D3-38A9320A7BF0}" destId="{50C96F0E-A476-4370-925F-22ACA987562E}" srcOrd="2" destOrd="0" presId="urn:microsoft.com/office/officeart/2005/8/layout/balance1"/>
    <dgm:cxn modelId="{AA87BFB8-E604-4D99-BFDE-6464C5FE1CB7}" type="presParOf" srcId="{50C96F0E-A476-4370-925F-22ACA987562E}" destId="{53D227C4-8998-4EAA-B787-A708FA1EE1AA}" srcOrd="0" destOrd="0" presId="urn:microsoft.com/office/officeart/2005/8/layout/balance1"/>
    <dgm:cxn modelId="{521673E5-28E6-4514-8C71-E8269F42290F}" type="presParOf" srcId="{50C96F0E-A476-4370-925F-22ACA987562E}" destId="{ADDC0F1C-640E-4F21-A621-FEA152B21FB1}" srcOrd="1" destOrd="0" presId="urn:microsoft.com/office/officeart/2005/8/layout/balance1"/>
    <dgm:cxn modelId="{BA94AA77-C3EC-4092-BCBF-C8C5692659B2}" type="presParOf" srcId="{50C96F0E-A476-4370-925F-22ACA987562E}" destId="{BF812F67-A897-477D-B456-F0348F66C3A4}" srcOrd="2" destOrd="0" presId="urn:microsoft.com/office/officeart/2005/8/layout/balance1"/>
    <dgm:cxn modelId="{0AE0C7B1-B476-44E5-AD30-A2AFECFE6DA8}" type="presParOf" srcId="{50C96F0E-A476-4370-925F-22ACA987562E}" destId="{EDBDA301-E062-4B07-BDE0-B6093CE12BFA}" srcOrd="3" destOrd="0" presId="urn:microsoft.com/office/officeart/2005/8/layout/balance1"/>
    <dgm:cxn modelId="{B5CF40D8-F084-4DEF-92D2-BFD51CB0927C}" type="presParOf" srcId="{50C96F0E-A476-4370-925F-22ACA987562E}" destId="{CE864785-759B-4897-B579-D3F9D5F05D40}" srcOrd="4" destOrd="0" presId="urn:microsoft.com/office/officeart/2005/8/layout/balance1"/>
    <dgm:cxn modelId="{88F9F73B-E1A7-4DF4-A0A1-37AD0282571B}" type="presParOf" srcId="{50C96F0E-A476-4370-925F-22ACA987562E}" destId="{2DD0EEE2-CD65-4046-9500-D60087A1F82D}" srcOrd="5" destOrd="0" presId="urn:microsoft.com/office/officeart/2005/8/layout/balance1"/>
    <dgm:cxn modelId="{486C6A44-85CD-414C-B5F6-FB3E81FFD2B1}" type="presParOf" srcId="{50C96F0E-A476-4370-925F-22ACA987562E}" destId="{7F0CE212-6D76-4495-A560-24FD06CE0D6C}" srcOrd="6" destOrd="0" presId="urn:microsoft.com/office/officeart/2005/8/layout/balance1"/>
    <dgm:cxn modelId="{C9DCAD83-0ABB-474F-9A29-C61F0FE5733D}" type="presParOf" srcId="{50C96F0E-A476-4370-925F-22ACA987562E}" destId="{DC25D4F0-A726-413E-AE20-042939FF68E8}" srcOrd="7" destOrd="0" presId="urn:microsoft.com/office/officeart/2005/8/layout/balance1"/>
    <dgm:cxn modelId="{F9831D1F-4026-4995-9372-D94F05359ABA}" type="presParOf" srcId="{50C96F0E-A476-4370-925F-22ACA987562E}" destId="{8BB9E5CA-7CB7-4B4E-8C19-3CA6EEC3F70A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A0B351D-972E-4DF7-99C8-51A4C40EAA4B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7A2B156-85EE-4B73-903C-4B32479C0B14}">
      <dgm:prSet phldrT="[Text]" custT="1"/>
      <dgm:spPr/>
      <dgm:t>
        <a:bodyPr/>
        <a:lstStyle/>
        <a:p>
          <a:r>
            <a:rPr lang="en-US" sz="1800" b="1" dirty="0" smtClean="0"/>
            <a:t>Increase innovation in instruction </a:t>
          </a:r>
          <a:endParaRPr lang="en-US" sz="1800" b="1" dirty="0"/>
        </a:p>
      </dgm:t>
    </dgm:pt>
    <dgm:pt modelId="{E274BD00-2F52-4928-9255-1DAA590184D9}" type="parTrans" cxnId="{B6DEA09E-33FC-4D35-A882-48848DF61DFB}">
      <dgm:prSet/>
      <dgm:spPr/>
      <dgm:t>
        <a:bodyPr/>
        <a:lstStyle/>
        <a:p>
          <a:endParaRPr lang="en-US"/>
        </a:p>
      </dgm:t>
    </dgm:pt>
    <dgm:pt modelId="{22E078C3-4692-4EB1-89BA-4915BE1A8A88}" type="sibTrans" cxnId="{B6DEA09E-33FC-4D35-A882-48848DF61DFB}">
      <dgm:prSet/>
      <dgm:spPr/>
      <dgm:t>
        <a:bodyPr/>
        <a:lstStyle/>
        <a:p>
          <a:endParaRPr lang="en-US"/>
        </a:p>
      </dgm:t>
    </dgm:pt>
    <dgm:pt modelId="{0D880065-82D0-4BC3-9E39-1B53A295352A}">
      <dgm:prSet phldrT="[Text]" custT="1"/>
      <dgm:spPr/>
      <dgm:t>
        <a:bodyPr/>
        <a:lstStyle/>
        <a:p>
          <a:r>
            <a:rPr lang="en-US" sz="1800" b="1" dirty="0" smtClean="0"/>
            <a:t>Increase the use of important school, teacher, &amp; classroom measures</a:t>
          </a:r>
          <a:endParaRPr lang="en-US" sz="1800" b="1" dirty="0"/>
        </a:p>
      </dgm:t>
    </dgm:pt>
    <dgm:pt modelId="{1876F0B5-32D1-427E-BA9F-409981835695}" type="parTrans" cxnId="{96638858-2872-47EB-980C-7737E3AEE78F}">
      <dgm:prSet/>
      <dgm:spPr/>
      <dgm:t>
        <a:bodyPr/>
        <a:lstStyle/>
        <a:p>
          <a:endParaRPr lang="en-US"/>
        </a:p>
      </dgm:t>
    </dgm:pt>
    <dgm:pt modelId="{1E8FCBBE-BCE2-460E-9EF1-00812ED8223E}" type="sibTrans" cxnId="{96638858-2872-47EB-980C-7737E3AEE78F}">
      <dgm:prSet/>
      <dgm:spPr/>
      <dgm:t>
        <a:bodyPr/>
        <a:lstStyle/>
        <a:p>
          <a:endParaRPr lang="en-US"/>
        </a:p>
      </dgm:t>
    </dgm:pt>
    <dgm:pt modelId="{741BCA75-6FD1-4176-85A1-A501C23A5E58}">
      <dgm:prSet phldrT="[Text]" custT="1"/>
      <dgm:spPr/>
      <dgm:t>
        <a:bodyPr/>
        <a:lstStyle/>
        <a:p>
          <a:r>
            <a:rPr lang="en-US" sz="1800" b="1" dirty="0" smtClean="0"/>
            <a:t>Increase collaboration &amp; teacher leadership</a:t>
          </a:r>
          <a:endParaRPr lang="en-US" sz="1800" b="1" dirty="0"/>
        </a:p>
      </dgm:t>
    </dgm:pt>
    <dgm:pt modelId="{6B066CD6-6047-46E6-8CED-56A3741D27DD}" type="parTrans" cxnId="{04AA5A2A-2611-4463-8639-8FA0F6056849}">
      <dgm:prSet/>
      <dgm:spPr/>
      <dgm:t>
        <a:bodyPr/>
        <a:lstStyle/>
        <a:p>
          <a:endParaRPr lang="en-US"/>
        </a:p>
      </dgm:t>
    </dgm:pt>
    <dgm:pt modelId="{47A1284B-70B7-41DB-AE14-7073AC9B8657}" type="sibTrans" cxnId="{04AA5A2A-2611-4463-8639-8FA0F6056849}">
      <dgm:prSet/>
      <dgm:spPr/>
      <dgm:t>
        <a:bodyPr/>
        <a:lstStyle/>
        <a:p>
          <a:endParaRPr lang="en-US"/>
        </a:p>
      </dgm:t>
    </dgm:pt>
    <dgm:pt modelId="{901D76A9-45A5-41FF-B23A-136D344B76C7}">
      <dgm:prSet phldrT="[Text]" custT="1"/>
      <dgm:spPr/>
      <dgm:t>
        <a:bodyPr/>
        <a:lstStyle/>
        <a:p>
          <a:r>
            <a:rPr lang="en-US" sz="1800" b="1" dirty="0" smtClean="0"/>
            <a:t>Establish </a:t>
          </a:r>
          <a:r>
            <a:rPr lang="en-US" sz="1800" b="1" i="1" dirty="0" smtClean="0"/>
            <a:t>Professional Learning Networks</a:t>
          </a:r>
          <a:r>
            <a:rPr lang="en-US" sz="1800" b="1" dirty="0" smtClean="0"/>
            <a:t> </a:t>
          </a:r>
          <a:endParaRPr lang="en-US" sz="1800" b="1" dirty="0"/>
        </a:p>
      </dgm:t>
    </dgm:pt>
    <dgm:pt modelId="{A1DB61E9-2D70-4D60-B64A-378B8FE94E84}" type="parTrans" cxnId="{CA281EAE-27E0-46E6-8F96-DAED0B76363D}">
      <dgm:prSet/>
      <dgm:spPr/>
      <dgm:t>
        <a:bodyPr/>
        <a:lstStyle/>
        <a:p>
          <a:endParaRPr lang="en-US"/>
        </a:p>
      </dgm:t>
    </dgm:pt>
    <dgm:pt modelId="{80E46F51-3990-4C2D-BA44-2F53CB64CE74}" type="sibTrans" cxnId="{CA281EAE-27E0-46E6-8F96-DAED0B76363D}">
      <dgm:prSet/>
      <dgm:spPr/>
      <dgm:t>
        <a:bodyPr/>
        <a:lstStyle/>
        <a:p>
          <a:endParaRPr lang="en-US"/>
        </a:p>
      </dgm:t>
    </dgm:pt>
    <dgm:pt modelId="{368B1EB3-B344-4FBD-97F9-32A35B137562}">
      <dgm:prSet phldrT="[Text]" custT="1"/>
      <dgm:spPr/>
      <dgm:t>
        <a:bodyPr/>
        <a:lstStyle/>
        <a:p>
          <a:r>
            <a:rPr lang="en-US" sz="1800" b="1" dirty="0" smtClean="0"/>
            <a:t>Increase the level of autonomy and ownership of learning </a:t>
          </a:r>
          <a:endParaRPr lang="en-US" sz="1800" b="1" dirty="0"/>
        </a:p>
      </dgm:t>
    </dgm:pt>
    <dgm:pt modelId="{470B4E0C-F986-4976-8EAC-3E9AA09530E3}" type="parTrans" cxnId="{95421E32-5AFD-4DD1-9EA4-4D67B1822242}">
      <dgm:prSet/>
      <dgm:spPr/>
      <dgm:t>
        <a:bodyPr/>
        <a:lstStyle/>
        <a:p>
          <a:endParaRPr lang="en-US"/>
        </a:p>
      </dgm:t>
    </dgm:pt>
    <dgm:pt modelId="{1EE8D675-17A8-4DFC-AF66-AA421EF4012F}" type="sibTrans" cxnId="{95421E32-5AFD-4DD1-9EA4-4D67B1822242}">
      <dgm:prSet/>
      <dgm:spPr/>
      <dgm:t>
        <a:bodyPr/>
        <a:lstStyle/>
        <a:p>
          <a:endParaRPr lang="en-US"/>
        </a:p>
      </dgm:t>
    </dgm:pt>
    <dgm:pt modelId="{3F9D030B-2F30-44D2-8751-0EAC3F59C9E8}">
      <dgm:prSet phldrT="[Text]" custT="1"/>
      <dgm:spPr/>
      <dgm:t>
        <a:bodyPr/>
        <a:lstStyle/>
        <a:p>
          <a:r>
            <a:rPr lang="en-US" sz="1800" b="1" dirty="0" smtClean="0"/>
            <a:t>Increase quality teaching and learning using ICT </a:t>
          </a:r>
          <a:endParaRPr lang="en-US" sz="1800" b="1" dirty="0"/>
        </a:p>
      </dgm:t>
    </dgm:pt>
    <dgm:pt modelId="{FF901261-DD98-4D68-A261-0A107EA734B8}" type="parTrans" cxnId="{F124D833-9075-4A48-AB73-90799818A4EF}">
      <dgm:prSet/>
      <dgm:spPr/>
      <dgm:t>
        <a:bodyPr/>
        <a:lstStyle/>
        <a:p>
          <a:endParaRPr lang="en-US"/>
        </a:p>
      </dgm:t>
    </dgm:pt>
    <dgm:pt modelId="{0EE45484-DA4E-4DAC-860E-92CB915917E0}" type="sibTrans" cxnId="{F124D833-9075-4A48-AB73-90799818A4EF}">
      <dgm:prSet/>
      <dgm:spPr/>
      <dgm:t>
        <a:bodyPr/>
        <a:lstStyle/>
        <a:p>
          <a:endParaRPr lang="en-US"/>
        </a:p>
      </dgm:t>
    </dgm:pt>
    <dgm:pt modelId="{8208722A-3BCB-4CA5-ADA3-C4AF401B795C}" type="pres">
      <dgm:prSet presAssocID="{9A0B351D-972E-4DF7-99C8-51A4C40EAA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DB55DF-F943-427C-AFF9-163CF0628FF5}" type="pres">
      <dgm:prSet presAssocID="{37A2B156-85EE-4B73-903C-4B32479C0B14}" presName="parentLin" presStyleCnt="0"/>
      <dgm:spPr/>
      <dgm:t>
        <a:bodyPr/>
        <a:lstStyle/>
        <a:p>
          <a:endParaRPr lang="en-US"/>
        </a:p>
      </dgm:t>
    </dgm:pt>
    <dgm:pt modelId="{C8B425DF-86A1-4783-95C0-EADDA7AC49C8}" type="pres">
      <dgm:prSet presAssocID="{37A2B156-85EE-4B73-903C-4B32479C0B14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AD7016CC-B792-4200-99FE-63B3B4E2FC41}" type="pres">
      <dgm:prSet presAssocID="{37A2B156-85EE-4B73-903C-4B32479C0B14}" presName="parentText" presStyleLbl="node1" presStyleIdx="0" presStyleCnt="6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47913-4BFC-44E0-A07A-47FD3015D0E2}" type="pres">
      <dgm:prSet presAssocID="{37A2B156-85EE-4B73-903C-4B32479C0B14}" presName="negativeSpace" presStyleCnt="0"/>
      <dgm:spPr/>
      <dgm:t>
        <a:bodyPr/>
        <a:lstStyle/>
        <a:p>
          <a:endParaRPr lang="en-US"/>
        </a:p>
      </dgm:t>
    </dgm:pt>
    <dgm:pt modelId="{9BF2852C-649F-4248-97EB-D3DE03ABF89B}" type="pres">
      <dgm:prSet presAssocID="{37A2B156-85EE-4B73-903C-4B32479C0B14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B20A05-2432-4733-9DB4-6CD726C2CA0C}" type="pres">
      <dgm:prSet presAssocID="{22E078C3-4692-4EB1-89BA-4915BE1A8A88}" presName="spaceBetweenRectangles" presStyleCnt="0"/>
      <dgm:spPr/>
      <dgm:t>
        <a:bodyPr/>
        <a:lstStyle/>
        <a:p>
          <a:endParaRPr lang="en-US"/>
        </a:p>
      </dgm:t>
    </dgm:pt>
    <dgm:pt modelId="{D44DB2AB-5778-430A-A5FC-50A2357915CF}" type="pres">
      <dgm:prSet presAssocID="{0D880065-82D0-4BC3-9E39-1B53A295352A}" presName="parentLin" presStyleCnt="0"/>
      <dgm:spPr/>
      <dgm:t>
        <a:bodyPr/>
        <a:lstStyle/>
        <a:p>
          <a:endParaRPr lang="en-US"/>
        </a:p>
      </dgm:t>
    </dgm:pt>
    <dgm:pt modelId="{1F612F69-83FC-435A-A37A-F0B506A57C1C}" type="pres">
      <dgm:prSet presAssocID="{0D880065-82D0-4BC3-9E39-1B53A295352A}" presName="parentLeftMargin" presStyleLbl="node1" presStyleIdx="0" presStyleCnt="6"/>
      <dgm:spPr/>
      <dgm:t>
        <a:bodyPr/>
        <a:lstStyle/>
        <a:p>
          <a:endParaRPr lang="en-US"/>
        </a:p>
      </dgm:t>
    </dgm:pt>
    <dgm:pt modelId="{DD21DBD4-2F0C-4AB5-BB04-BD2FA2246CAF}" type="pres">
      <dgm:prSet presAssocID="{0D880065-82D0-4BC3-9E39-1B53A295352A}" presName="parentText" presStyleLbl="node1" presStyleIdx="1" presStyleCnt="6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6DA42B-F13A-4016-9C47-CC0954CD2FAD}" type="pres">
      <dgm:prSet presAssocID="{0D880065-82D0-4BC3-9E39-1B53A295352A}" presName="negativeSpace" presStyleCnt="0"/>
      <dgm:spPr/>
      <dgm:t>
        <a:bodyPr/>
        <a:lstStyle/>
        <a:p>
          <a:endParaRPr lang="en-US"/>
        </a:p>
      </dgm:t>
    </dgm:pt>
    <dgm:pt modelId="{4DD911FA-9FB8-42AE-9A91-E2AD041539C9}" type="pres">
      <dgm:prSet presAssocID="{0D880065-82D0-4BC3-9E39-1B53A295352A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EFF7A-C133-4F3B-A26D-23E0B4700784}" type="pres">
      <dgm:prSet presAssocID="{1E8FCBBE-BCE2-460E-9EF1-00812ED8223E}" presName="spaceBetweenRectangles" presStyleCnt="0"/>
      <dgm:spPr/>
      <dgm:t>
        <a:bodyPr/>
        <a:lstStyle/>
        <a:p>
          <a:endParaRPr lang="en-US"/>
        </a:p>
      </dgm:t>
    </dgm:pt>
    <dgm:pt modelId="{E8106D82-B7F4-4274-9671-4A912D4956B5}" type="pres">
      <dgm:prSet presAssocID="{741BCA75-6FD1-4176-85A1-A501C23A5E58}" presName="parentLin" presStyleCnt="0"/>
      <dgm:spPr/>
      <dgm:t>
        <a:bodyPr/>
        <a:lstStyle/>
        <a:p>
          <a:endParaRPr lang="en-US"/>
        </a:p>
      </dgm:t>
    </dgm:pt>
    <dgm:pt modelId="{1B39B623-F5FC-4613-88D4-E0350AC68732}" type="pres">
      <dgm:prSet presAssocID="{741BCA75-6FD1-4176-85A1-A501C23A5E58}" presName="parentLeftMargin" presStyleLbl="node1" presStyleIdx="1" presStyleCnt="6"/>
      <dgm:spPr/>
      <dgm:t>
        <a:bodyPr/>
        <a:lstStyle/>
        <a:p>
          <a:endParaRPr lang="en-US"/>
        </a:p>
      </dgm:t>
    </dgm:pt>
    <dgm:pt modelId="{96F0E03D-AD9D-487F-84D5-807125A054A1}" type="pres">
      <dgm:prSet presAssocID="{741BCA75-6FD1-4176-85A1-A501C23A5E58}" presName="parentText" presStyleLbl="node1" presStyleIdx="2" presStyleCnt="6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CA814-8E95-4518-8CCF-C0763BD6DFFF}" type="pres">
      <dgm:prSet presAssocID="{741BCA75-6FD1-4176-85A1-A501C23A5E58}" presName="negativeSpace" presStyleCnt="0"/>
      <dgm:spPr/>
      <dgm:t>
        <a:bodyPr/>
        <a:lstStyle/>
        <a:p>
          <a:endParaRPr lang="en-US"/>
        </a:p>
      </dgm:t>
    </dgm:pt>
    <dgm:pt modelId="{43F33128-6EF4-4735-A9A2-EF7F7A44ABF3}" type="pres">
      <dgm:prSet presAssocID="{741BCA75-6FD1-4176-85A1-A501C23A5E58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205C30-0495-45F0-AE29-D591CE43E2FB}" type="pres">
      <dgm:prSet presAssocID="{47A1284B-70B7-41DB-AE14-7073AC9B8657}" presName="spaceBetweenRectangles" presStyleCnt="0"/>
      <dgm:spPr/>
      <dgm:t>
        <a:bodyPr/>
        <a:lstStyle/>
        <a:p>
          <a:endParaRPr lang="en-US"/>
        </a:p>
      </dgm:t>
    </dgm:pt>
    <dgm:pt modelId="{0FDE62A2-9021-4707-BADF-DEF6BF8ADEAB}" type="pres">
      <dgm:prSet presAssocID="{368B1EB3-B344-4FBD-97F9-32A35B137562}" presName="parentLin" presStyleCnt="0"/>
      <dgm:spPr/>
      <dgm:t>
        <a:bodyPr/>
        <a:lstStyle/>
        <a:p>
          <a:endParaRPr lang="en-US"/>
        </a:p>
      </dgm:t>
    </dgm:pt>
    <dgm:pt modelId="{1728B36E-01A3-42DF-BD5E-3BAF475EA8C7}" type="pres">
      <dgm:prSet presAssocID="{368B1EB3-B344-4FBD-97F9-32A35B137562}" presName="parentLeftMargin" presStyleLbl="node1" presStyleIdx="2" presStyleCnt="6"/>
      <dgm:spPr/>
      <dgm:t>
        <a:bodyPr/>
        <a:lstStyle/>
        <a:p>
          <a:endParaRPr lang="en-US"/>
        </a:p>
      </dgm:t>
    </dgm:pt>
    <dgm:pt modelId="{469EFDB8-1E70-4B79-B698-813B12A06E4A}" type="pres">
      <dgm:prSet presAssocID="{368B1EB3-B344-4FBD-97F9-32A35B137562}" presName="parentText" presStyleLbl="node1" presStyleIdx="3" presStyleCnt="6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3A5A2-0A91-4FD7-91A1-02A98D470E5E}" type="pres">
      <dgm:prSet presAssocID="{368B1EB3-B344-4FBD-97F9-32A35B137562}" presName="negativeSpace" presStyleCnt="0"/>
      <dgm:spPr/>
      <dgm:t>
        <a:bodyPr/>
        <a:lstStyle/>
        <a:p>
          <a:endParaRPr lang="en-US"/>
        </a:p>
      </dgm:t>
    </dgm:pt>
    <dgm:pt modelId="{15B72B2B-2588-4A40-AD87-E37768435E75}" type="pres">
      <dgm:prSet presAssocID="{368B1EB3-B344-4FBD-97F9-32A35B137562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4374D-5562-4A3A-9EB3-EBE4574D2C44}" type="pres">
      <dgm:prSet presAssocID="{1EE8D675-17A8-4DFC-AF66-AA421EF4012F}" presName="spaceBetweenRectangles" presStyleCnt="0"/>
      <dgm:spPr/>
      <dgm:t>
        <a:bodyPr/>
        <a:lstStyle/>
        <a:p>
          <a:endParaRPr lang="en-US"/>
        </a:p>
      </dgm:t>
    </dgm:pt>
    <dgm:pt modelId="{DFCB0076-4B2C-4A63-A13C-A0A7F4B77A16}" type="pres">
      <dgm:prSet presAssocID="{3F9D030B-2F30-44D2-8751-0EAC3F59C9E8}" presName="parentLin" presStyleCnt="0"/>
      <dgm:spPr/>
      <dgm:t>
        <a:bodyPr/>
        <a:lstStyle/>
        <a:p>
          <a:endParaRPr lang="en-US"/>
        </a:p>
      </dgm:t>
    </dgm:pt>
    <dgm:pt modelId="{86BAFE4F-6161-42F3-9E91-E396ECFC9AC3}" type="pres">
      <dgm:prSet presAssocID="{3F9D030B-2F30-44D2-8751-0EAC3F59C9E8}" presName="parentLeftMargin" presStyleLbl="node1" presStyleIdx="3" presStyleCnt="6"/>
      <dgm:spPr/>
      <dgm:t>
        <a:bodyPr/>
        <a:lstStyle/>
        <a:p>
          <a:endParaRPr lang="en-US"/>
        </a:p>
      </dgm:t>
    </dgm:pt>
    <dgm:pt modelId="{E83D2D50-B08D-4162-9630-A4BE777D7DA0}" type="pres">
      <dgm:prSet presAssocID="{3F9D030B-2F30-44D2-8751-0EAC3F59C9E8}" presName="parentText" presStyleLbl="node1" presStyleIdx="4" presStyleCnt="6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663B4-8E34-4605-8AAB-6B968118A2D2}" type="pres">
      <dgm:prSet presAssocID="{3F9D030B-2F30-44D2-8751-0EAC3F59C9E8}" presName="negativeSpace" presStyleCnt="0"/>
      <dgm:spPr/>
      <dgm:t>
        <a:bodyPr/>
        <a:lstStyle/>
        <a:p>
          <a:endParaRPr lang="en-US"/>
        </a:p>
      </dgm:t>
    </dgm:pt>
    <dgm:pt modelId="{58C69D94-AEAC-40E1-AF15-AF5CD07928CE}" type="pres">
      <dgm:prSet presAssocID="{3F9D030B-2F30-44D2-8751-0EAC3F59C9E8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102F81-24BE-4FC2-A8EF-6C1FF6739479}" type="pres">
      <dgm:prSet presAssocID="{0EE45484-DA4E-4DAC-860E-92CB915917E0}" presName="spaceBetweenRectangles" presStyleCnt="0"/>
      <dgm:spPr/>
      <dgm:t>
        <a:bodyPr/>
        <a:lstStyle/>
        <a:p>
          <a:endParaRPr lang="en-US"/>
        </a:p>
      </dgm:t>
    </dgm:pt>
    <dgm:pt modelId="{C7744E01-D027-4D60-A99C-5E0F8F170DBB}" type="pres">
      <dgm:prSet presAssocID="{901D76A9-45A5-41FF-B23A-136D344B76C7}" presName="parentLin" presStyleCnt="0"/>
      <dgm:spPr/>
      <dgm:t>
        <a:bodyPr/>
        <a:lstStyle/>
        <a:p>
          <a:endParaRPr lang="en-US"/>
        </a:p>
      </dgm:t>
    </dgm:pt>
    <dgm:pt modelId="{935448D4-BDB4-4B6E-A7B9-F80D77C55604}" type="pres">
      <dgm:prSet presAssocID="{901D76A9-45A5-41FF-B23A-136D344B76C7}" presName="parentLeftMargin" presStyleLbl="node1" presStyleIdx="4" presStyleCnt="6"/>
      <dgm:spPr/>
      <dgm:t>
        <a:bodyPr/>
        <a:lstStyle/>
        <a:p>
          <a:endParaRPr lang="en-US"/>
        </a:p>
      </dgm:t>
    </dgm:pt>
    <dgm:pt modelId="{1037DD1B-7B9B-4976-B67C-48348C38D6B9}" type="pres">
      <dgm:prSet presAssocID="{901D76A9-45A5-41FF-B23A-136D344B76C7}" presName="parentText" presStyleLbl="node1" presStyleIdx="5" presStyleCnt="6" custScaleX="1274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15FD93-7109-4E54-B159-BCF60567631B}" type="pres">
      <dgm:prSet presAssocID="{901D76A9-45A5-41FF-B23A-136D344B76C7}" presName="negativeSpace" presStyleCnt="0"/>
      <dgm:spPr/>
      <dgm:t>
        <a:bodyPr/>
        <a:lstStyle/>
        <a:p>
          <a:endParaRPr lang="en-US"/>
        </a:p>
      </dgm:t>
    </dgm:pt>
    <dgm:pt modelId="{EAE98210-E351-4AF8-A0D2-65971E8D6544}" type="pres">
      <dgm:prSet presAssocID="{901D76A9-45A5-41FF-B23A-136D344B76C7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46A3BE-1FCE-47DD-86B5-BD27462E76EB}" type="presOf" srcId="{37A2B156-85EE-4B73-903C-4B32479C0B14}" destId="{C8B425DF-86A1-4783-95C0-EADDA7AC49C8}" srcOrd="0" destOrd="0" presId="urn:microsoft.com/office/officeart/2005/8/layout/list1"/>
    <dgm:cxn modelId="{A134324B-5B39-4B8E-870B-CCF2733B0288}" type="presOf" srcId="{368B1EB3-B344-4FBD-97F9-32A35B137562}" destId="{1728B36E-01A3-42DF-BD5E-3BAF475EA8C7}" srcOrd="0" destOrd="0" presId="urn:microsoft.com/office/officeart/2005/8/layout/list1"/>
    <dgm:cxn modelId="{07D711D4-25E6-4287-A64E-74B8D9BFE5E7}" type="presOf" srcId="{9A0B351D-972E-4DF7-99C8-51A4C40EAA4B}" destId="{8208722A-3BCB-4CA5-ADA3-C4AF401B795C}" srcOrd="0" destOrd="0" presId="urn:microsoft.com/office/officeart/2005/8/layout/list1"/>
    <dgm:cxn modelId="{3579E313-2F72-495C-8F29-4173D63ACE37}" type="presOf" srcId="{368B1EB3-B344-4FBD-97F9-32A35B137562}" destId="{469EFDB8-1E70-4B79-B698-813B12A06E4A}" srcOrd="1" destOrd="0" presId="urn:microsoft.com/office/officeart/2005/8/layout/list1"/>
    <dgm:cxn modelId="{B6DEA09E-33FC-4D35-A882-48848DF61DFB}" srcId="{9A0B351D-972E-4DF7-99C8-51A4C40EAA4B}" destId="{37A2B156-85EE-4B73-903C-4B32479C0B14}" srcOrd="0" destOrd="0" parTransId="{E274BD00-2F52-4928-9255-1DAA590184D9}" sibTransId="{22E078C3-4692-4EB1-89BA-4915BE1A8A88}"/>
    <dgm:cxn modelId="{EBF07252-FC00-4244-936A-EF650B87FDE5}" type="presOf" srcId="{0D880065-82D0-4BC3-9E39-1B53A295352A}" destId="{1F612F69-83FC-435A-A37A-F0B506A57C1C}" srcOrd="0" destOrd="0" presId="urn:microsoft.com/office/officeart/2005/8/layout/list1"/>
    <dgm:cxn modelId="{96638858-2872-47EB-980C-7737E3AEE78F}" srcId="{9A0B351D-972E-4DF7-99C8-51A4C40EAA4B}" destId="{0D880065-82D0-4BC3-9E39-1B53A295352A}" srcOrd="1" destOrd="0" parTransId="{1876F0B5-32D1-427E-BA9F-409981835695}" sibTransId="{1E8FCBBE-BCE2-460E-9EF1-00812ED8223E}"/>
    <dgm:cxn modelId="{CA281EAE-27E0-46E6-8F96-DAED0B76363D}" srcId="{9A0B351D-972E-4DF7-99C8-51A4C40EAA4B}" destId="{901D76A9-45A5-41FF-B23A-136D344B76C7}" srcOrd="5" destOrd="0" parTransId="{A1DB61E9-2D70-4D60-B64A-378B8FE94E84}" sibTransId="{80E46F51-3990-4C2D-BA44-2F53CB64CE74}"/>
    <dgm:cxn modelId="{189B4DB6-C6C1-4C28-9D7B-B625FB46785E}" type="presOf" srcId="{37A2B156-85EE-4B73-903C-4B32479C0B14}" destId="{AD7016CC-B792-4200-99FE-63B3B4E2FC41}" srcOrd="1" destOrd="0" presId="urn:microsoft.com/office/officeart/2005/8/layout/list1"/>
    <dgm:cxn modelId="{95421E32-5AFD-4DD1-9EA4-4D67B1822242}" srcId="{9A0B351D-972E-4DF7-99C8-51A4C40EAA4B}" destId="{368B1EB3-B344-4FBD-97F9-32A35B137562}" srcOrd="3" destOrd="0" parTransId="{470B4E0C-F986-4976-8EAC-3E9AA09530E3}" sibTransId="{1EE8D675-17A8-4DFC-AF66-AA421EF4012F}"/>
    <dgm:cxn modelId="{6F23EF6E-0EA2-4041-8633-CB54D5E9416B}" type="presOf" srcId="{741BCA75-6FD1-4176-85A1-A501C23A5E58}" destId="{1B39B623-F5FC-4613-88D4-E0350AC68732}" srcOrd="0" destOrd="0" presId="urn:microsoft.com/office/officeart/2005/8/layout/list1"/>
    <dgm:cxn modelId="{403F3B38-7FB4-43DB-9473-28E00AB6751B}" type="presOf" srcId="{741BCA75-6FD1-4176-85A1-A501C23A5E58}" destId="{96F0E03D-AD9D-487F-84D5-807125A054A1}" srcOrd="1" destOrd="0" presId="urn:microsoft.com/office/officeart/2005/8/layout/list1"/>
    <dgm:cxn modelId="{A78A5E5E-4D0C-4AD6-BFB9-A6230E8704DC}" type="presOf" srcId="{901D76A9-45A5-41FF-B23A-136D344B76C7}" destId="{935448D4-BDB4-4B6E-A7B9-F80D77C55604}" srcOrd="0" destOrd="0" presId="urn:microsoft.com/office/officeart/2005/8/layout/list1"/>
    <dgm:cxn modelId="{04AA5A2A-2611-4463-8639-8FA0F6056849}" srcId="{9A0B351D-972E-4DF7-99C8-51A4C40EAA4B}" destId="{741BCA75-6FD1-4176-85A1-A501C23A5E58}" srcOrd="2" destOrd="0" parTransId="{6B066CD6-6047-46E6-8CED-56A3741D27DD}" sibTransId="{47A1284B-70B7-41DB-AE14-7073AC9B8657}"/>
    <dgm:cxn modelId="{7F91D22A-341B-4D08-AF70-FDA5E5CF16B6}" type="presOf" srcId="{901D76A9-45A5-41FF-B23A-136D344B76C7}" destId="{1037DD1B-7B9B-4976-B67C-48348C38D6B9}" srcOrd="1" destOrd="0" presId="urn:microsoft.com/office/officeart/2005/8/layout/list1"/>
    <dgm:cxn modelId="{504E4016-5AAD-4954-969F-46C9004EAD67}" type="presOf" srcId="{0D880065-82D0-4BC3-9E39-1B53A295352A}" destId="{DD21DBD4-2F0C-4AB5-BB04-BD2FA2246CAF}" srcOrd="1" destOrd="0" presId="urn:microsoft.com/office/officeart/2005/8/layout/list1"/>
    <dgm:cxn modelId="{8E126AC9-9883-469C-B086-A923B24CCD53}" type="presOf" srcId="{3F9D030B-2F30-44D2-8751-0EAC3F59C9E8}" destId="{E83D2D50-B08D-4162-9630-A4BE777D7DA0}" srcOrd="1" destOrd="0" presId="urn:microsoft.com/office/officeart/2005/8/layout/list1"/>
    <dgm:cxn modelId="{F124D833-9075-4A48-AB73-90799818A4EF}" srcId="{9A0B351D-972E-4DF7-99C8-51A4C40EAA4B}" destId="{3F9D030B-2F30-44D2-8751-0EAC3F59C9E8}" srcOrd="4" destOrd="0" parTransId="{FF901261-DD98-4D68-A261-0A107EA734B8}" sibTransId="{0EE45484-DA4E-4DAC-860E-92CB915917E0}"/>
    <dgm:cxn modelId="{58023EAC-B579-46E6-B5A0-F3AB42853B2F}" type="presOf" srcId="{3F9D030B-2F30-44D2-8751-0EAC3F59C9E8}" destId="{86BAFE4F-6161-42F3-9E91-E396ECFC9AC3}" srcOrd="0" destOrd="0" presId="urn:microsoft.com/office/officeart/2005/8/layout/list1"/>
    <dgm:cxn modelId="{74E6E963-FBEE-478C-B982-CC3D3ECA32E6}" type="presParOf" srcId="{8208722A-3BCB-4CA5-ADA3-C4AF401B795C}" destId="{49DB55DF-F943-427C-AFF9-163CF0628FF5}" srcOrd="0" destOrd="0" presId="urn:microsoft.com/office/officeart/2005/8/layout/list1"/>
    <dgm:cxn modelId="{DDEC8032-F745-412D-B02C-545F75DCD644}" type="presParOf" srcId="{49DB55DF-F943-427C-AFF9-163CF0628FF5}" destId="{C8B425DF-86A1-4783-95C0-EADDA7AC49C8}" srcOrd="0" destOrd="0" presId="urn:microsoft.com/office/officeart/2005/8/layout/list1"/>
    <dgm:cxn modelId="{FD02243E-A380-4977-8FE5-0F5046B20578}" type="presParOf" srcId="{49DB55DF-F943-427C-AFF9-163CF0628FF5}" destId="{AD7016CC-B792-4200-99FE-63B3B4E2FC41}" srcOrd="1" destOrd="0" presId="urn:microsoft.com/office/officeart/2005/8/layout/list1"/>
    <dgm:cxn modelId="{FA913FA1-7F26-42D0-A60D-3F7E9C591DFC}" type="presParOf" srcId="{8208722A-3BCB-4CA5-ADA3-C4AF401B795C}" destId="{1FC47913-4BFC-44E0-A07A-47FD3015D0E2}" srcOrd="1" destOrd="0" presId="urn:microsoft.com/office/officeart/2005/8/layout/list1"/>
    <dgm:cxn modelId="{14A51A40-B4A8-4D93-8686-85AB55FE4C97}" type="presParOf" srcId="{8208722A-3BCB-4CA5-ADA3-C4AF401B795C}" destId="{9BF2852C-649F-4248-97EB-D3DE03ABF89B}" srcOrd="2" destOrd="0" presId="urn:microsoft.com/office/officeart/2005/8/layout/list1"/>
    <dgm:cxn modelId="{8D358E84-B1A7-4CB3-9112-A9820CD3B6C8}" type="presParOf" srcId="{8208722A-3BCB-4CA5-ADA3-C4AF401B795C}" destId="{04B20A05-2432-4733-9DB4-6CD726C2CA0C}" srcOrd="3" destOrd="0" presId="urn:microsoft.com/office/officeart/2005/8/layout/list1"/>
    <dgm:cxn modelId="{A83DF1C8-FE9F-4F6C-869A-C514D7E740BC}" type="presParOf" srcId="{8208722A-3BCB-4CA5-ADA3-C4AF401B795C}" destId="{D44DB2AB-5778-430A-A5FC-50A2357915CF}" srcOrd="4" destOrd="0" presId="urn:microsoft.com/office/officeart/2005/8/layout/list1"/>
    <dgm:cxn modelId="{BF6CD9E9-9A63-4716-B9E8-3782811C0C53}" type="presParOf" srcId="{D44DB2AB-5778-430A-A5FC-50A2357915CF}" destId="{1F612F69-83FC-435A-A37A-F0B506A57C1C}" srcOrd="0" destOrd="0" presId="urn:microsoft.com/office/officeart/2005/8/layout/list1"/>
    <dgm:cxn modelId="{CBF65C82-8387-48DA-81A3-CC16DAFC00C6}" type="presParOf" srcId="{D44DB2AB-5778-430A-A5FC-50A2357915CF}" destId="{DD21DBD4-2F0C-4AB5-BB04-BD2FA2246CAF}" srcOrd="1" destOrd="0" presId="urn:microsoft.com/office/officeart/2005/8/layout/list1"/>
    <dgm:cxn modelId="{F297DDFB-199C-4FA2-83CF-B724DFE31AB5}" type="presParOf" srcId="{8208722A-3BCB-4CA5-ADA3-C4AF401B795C}" destId="{586DA42B-F13A-4016-9C47-CC0954CD2FAD}" srcOrd="5" destOrd="0" presId="urn:microsoft.com/office/officeart/2005/8/layout/list1"/>
    <dgm:cxn modelId="{DAE3E4AC-0FE4-4EAA-B584-560800CBDDCA}" type="presParOf" srcId="{8208722A-3BCB-4CA5-ADA3-C4AF401B795C}" destId="{4DD911FA-9FB8-42AE-9A91-E2AD041539C9}" srcOrd="6" destOrd="0" presId="urn:microsoft.com/office/officeart/2005/8/layout/list1"/>
    <dgm:cxn modelId="{6EFDC6D1-937C-488B-B9AB-9506A200B6C7}" type="presParOf" srcId="{8208722A-3BCB-4CA5-ADA3-C4AF401B795C}" destId="{AE6EFF7A-C133-4F3B-A26D-23E0B4700784}" srcOrd="7" destOrd="0" presId="urn:microsoft.com/office/officeart/2005/8/layout/list1"/>
    <dgm:cxn modelId="{21981A59-2752-44AA-B60C-A165B13AA913}" type="presParOf" srcId="{8208722A-3BCB-4CA5-ADA3-C4AF401B795C}" destId="{E8106D82-B7F4-4274-9671-4A912D4956B5}" srcOrd="8" destOrd="0" presId="urn:microsoft.com/office/officeart/2005/8/layout/list1"/>
    <dgm:cxn modelId="{F90D0366-AB99-4C98-9D77-936DE97A0D0C}" type="presParOf" srcId="{E8106D82-B7F4-4274-9671-4A912D4956B5}" destId="{1B39B623-F5FC-4613-88D4-E0350AC68732}" srcOrd="0" destOrd="0" presId="urn:microsoft.com/office/officeart/2005/8/layout/list1"/>
    <dgm:cxn modelId="{824C62AC-1CF7-4AF8-84CF-8C6DA44EBC7F}" type="presParOf" srcId="{E8106D82-B7F4-4274-9671-4A912D4956B5}" destId="{96F0E03D-AD9D-487F-84D5-807125A054A1}" srcOrd="1" destOrd="0" presId="urn:microsoft.com/office/officeart/2005/8/layout/list1"/>
    <dgm:cxn modelId="{CBE5EB38-8101-4CD1-8177-A3E5CB8310D6}" type="presParOf" srcId="{8208722A-3BCB-4CA5-ADA3-C4AF401B795C}" destId="{427CA814-8E95-4518-8CCF-C0763BD6DFFF}" srcOrd="9" destOrd="0" presId="urn:microsoft.com/office/officeart/2005/8/layout/list1"/>
    <dgm:cxn modelId="{E71870A5-9474-48CB-8A19-6CF9B7F39AA3}" type="presParOf" srcId="{8208722A-3BCB-4CA5-ADA3-C4AF401B795C}" destId="{43F33128-6EF4-4735-A9A2-EF7F7A44ABF3}" srcOrd="10" destOrd="0" presId="urn:microsoft.com/office/officeart/2005/8/layout/list1"/>
    <dgm:cxn modelId="{5C1B4F5D-BF6A-4372-A670-5AD7057267E4}" type="presParOf" srcId="{8208722A-3BCB-4CA5-ADA3-C4AF401B795C}" destId="{7D205C30-0495-45F0-AE29-D591CE43E2FB}" srcOrd="11" destOrd="0" presId="urn:microsoft.com/office/officeart/2005/8/layout/list1"/>
    <dgm:cxn modelId="{408727D3-E0BD-492D-BDA4-747CFBE0AE2E}" type="presParOf" srcId="{8208722A-3BCB-4CA5-ADA3-C4AF401B795C}" destId="{0FDE62A2-9021-4707-BADF-DEF6BF8ADEAB}" srcOrd="12" destOrd="0" presId="urn:microsoft.com/office/officeart/2005/8/layout/list1"/>
    <dgm:cxn modelId="{19AA4773-BB31-4EBB-849E-F7CE0ED17C33}" type="presParOf" srcId="{0FDE62A2-9021-4707-BADF-DEF6BF8ADEAB}" destId="{1728B36E-01A3-42DF-BD5E-3BAF475EA8C7}" srcOrd="0" destOrd="0" presId="urn:microsoft.com/office/officeart/2005/8/layout/list1"/>
    <dgm:cxn modelId="{220EE525-D2BF-4AD6-9086-5CDB6338E8FC}" type="presParOf" srcId="{0FDE62A2-9021-4707-BADF-DEF6BF8ADEAB}" destId="{469EFDB8-1E70-4B79-B698-813B12A06E4A}" srcOrd="1" destOrd="0" presId="urn:microsoft.com/office/officeart/2005/8/layout/list1"/>
    <dgm:cxn modelId="{FE7291AD-E980-41B3-BD70-906171512CE3}" type="presParOf" srcId="{8208722A-3BCB-4CA5-ADA3-C4AF401B795C}" destId="{8263A5A2-0A91-4FD7-91A1-02A98D470E5E}" srcOrd="13" destOrd="0" presId="urn:microsoft.com/office/officeart/2005/8/layout/list1"/>
    <dgm:cxn modelId="{864DB04F-60EC-4B26-BBB8-45CB25240080}" type="presParOf" srcId="{8208722A-3BCB-4CA5-ADA3-C4AF401B795C}" destId="{15B72B2B-2588-4A40-AD87-E37768435E75}" srcOrd="14" destOrd="0" presId="urn:microsoft.com/office/officeart/2005/8/layout/list1"/>
    <dgm:cxn modelId="{6A7252C6-65D0-4383-AB78-61DF6489FB2F}" type="presParOf" srcId="{8208722A-3BCB-4CA5-ADA3-C4AF401B795C}" destId="{1034374D-5562-4A3A-9EB3-EBE4574D2C44}" srcOrd="15" destOrd="0" presId="urn:microsoft.com/office/officeart/2005/8/layout/list1"/>
    <dgm:cxn modelId="{88D272E1-7A3F-4190-B9E8-F3CAB59FD9D0}" type="presParOf" srcId="{8208722A-3BCB-4CA5-ADA3-C4AF401B795C}" destId="{DFCB0076-4B2C-4A63-A13C-A0A7F4B77A16}" srcOrd="16" destOrd="0" presId="urn:microsoft.com/office/officeart/2005/8/layout/list1"/>
    <dgm:cxn modelId="{977A222C-9393-49FE-889C-83A533C03665}" type="presParOf" srcId="{DFCB0076-4B2C-4A63-A13C-A0A7F4B77A16}" destId="{86BAFE4F-6161-42F3-9E91-E396ECFC9AC3}" srcOrd="0" destOrd="0" presId="urn:microsoft.com/office/officeart/2005/8/layout/list1"/>
    <dgm:cxn modelId="{7A5DC8BA-28F9-44C3-90E2-5345B4BACABA}" type="presParOf" srcId="{DFCB0076-4B2C-4A63-A13C-A0A7F4B77A16}" destId="{E83D2D50-B08D-4162-9630-A4BE777D7DA0}" srcOrd="1" destOrd="0" presId="urn:microsoft.com/office/officeart/2005/8/layout/list1"/>
    <dgm:cxn modelId="{65D75715-0927-4AB8-BF53-6A0B0A4B0143}" type="presParOf" srcId="{8208722A-3BCB-4CA5-ADA3-C4AF401B795C}" destId="{203663B4-8E34-4605-8AAB-6B968118A2D2}" srcOrd="17" destOrd="0" presId="urn:microsoft.com/office/officeart/2005/8/layout/list1"/>
    <dgm:cxn modelId="{63983554-200F-4B98-B33B-16AAAAD8E177}" type="presParOf" srcId="{8208722A-3BCB-4CA5-ADA3-C4AF401B795C}" destId="{58C69D94-AEAC-40E1-AF15-AF5CD07928CE}" srcOrd="18" destOrd="0" presId="urn:microsoft.com/office/officeart/2005/8/layout/list1"/>
    <dgm:cxn modelId="{9B334C0E-E9AF-4FBD-A307-08DA091005B9}" type="presParOf" srcId="{8208722A-3BCB-4CA5-ADA3-C4AF401B795C}" destId="{3C102F81-24BE-4FC2-A8EF-6C1FF6739479}" srcOrd="19" destOrd="0" presId="urn:microsoft.com/office/officeart/2005/8/layout/list1"/>
    <dgm:cxn modelId="{C2DBC8FA-3FE5-4C9C-A509-D2BD10C1DA38}" type="presParOf" srcId="{8208722A-3BCB-4CA5-ADA3-C4AF401B795C}" destId="{C7744E01-D027-4D60-A99C-5E0F8F170DBB}" srcOrd="20" destOrd="0" presId="urn:microsoft.com/office/officeart/2005/8/layout/list1"/>
    <dgm:cxn modelId="{962E957A-6929-4294-8DCE-78BC977142A3}" type="presParOf" srcId="{C7744E01-D027-4D60-A99C-5E0F8F170DBB}" destId="{935448D4-BDB4-4B6E-A7B9-F80D77C55604}" srcOrd="0" destOrd="0" presId="urn:microsoft.com/office/officeart/2005/8/layout/list1"/>
    <dgm:cxn modelId="{85628948-20E0-499A-80D3-FB7E8C76D9E1}" type="presParOf" srcId="{C7744E01-D027-4D60-A99C-5E0F8F170DBB}" destId="{1037DD1B-7B9B-4976-B67C-48348C38D6B9}" srcOrd="1" destOrd="0" presId="urn:microsoft.com/office/officeart/2005/8/layout/list1"/>
    <dgm:cxn modelId="{5FCF4357-390A-4858-B5CA-C3ADE8CBD410}" type="presParOf" srcId="{8208722A-3BCB-4CA5-ADA3-C4AF401B795C}" destId="{6915FD93-7109-4E54-B159-BCF60567631B}" srcOrd="21" destOrd="0" presId="urn:microsoft.com/office/officeart/2005/8/layout/list1"/>
    <dgm:cxn modelId="{D9259E75-CE96-4B29-8182-9ACDEEED3275}" type="presParOf" srcId="{8208722A-3BCB-4CA5-ADA3-C4AF401B795C}" destId="{EAE98210-E351-4AF8-A0D2-65971E8D654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E89BB9F-16BB-4765-97F2-7BB81B99BCD2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CF5131-2F11-4E27-A007-6F58FB404C91}">
      <dgm:prSet phldrT="[Text]" custT="1"/>
      <dgm:spPr/>
      <dgm:t>
        <a:bodyPr/>
        <a:lstStyle/>
        <a:p>
          <a:r>
            <a:rPr lang="en-US" sz="1100" b="1" dirty="0"/>
            <a:t>School Leadership</a:t>
          </a:r>
        </a:p>
      </dgm:t>
    </dgm:pt>
    <dgm:pt modelId="{9E95A307-7C9D-4D77-A94B-9CCF6425C532}" type="parTrans" cxnId="{E0A9F71A-CB15-4493-BE31-80BCAA1C70EB}">
      <dgm:prSet/>
      <dgm:spPr/>
      <dgm:t>
        <a:bodyPr/>
        <a:lstStyle/>
        <a:p>
          <a:endParaRPr lang="en-US"/>
        </a:p>
      </dgm:t>
    </dgm:pt>
    <dgm:pt modelId="{BF4A7E19-BCA1-4EC7-91C1-06CB8D047D36}" type="sibTrans" cxnId="{E0A9F71A-CB15-4493-BE31-80BCAA1C70EB}">
      <dgm:prSet/>
      <dgm:spPr/>
      <dgm:t>
        <a:bodyPr/>
        <a:lstStyle/>
        <a:p>
          <a:endParaRPr lang="en-US"/>
        </a:p>
      </dgm:t>
    </dgm:pt>
    <dgm:pt modelId="{3D6253E0-078E-4A3B-95B8-92288BA7B774}" type="asst">
      <dgm:prSet phldrT="[Text]" custT="1"/>
      <dgm:spPr/>
      <dgm:t>
        <a:bodyPr/>
        <a:lstStyle/>
        <a:p>
          <a:r>
            <a:rPr lang="en-US" sz="1100" b="1" dirty="0"/>
            <a:t>Department Leaders</a:t>
          </a:r>
        </a:p>
      </dgm:t>
    </dgm:pt>
    <dgm:pt modelId="{88ADAD20-6732-4073-97D5-8B6B58F687C5}" type="parTrans" cxnId="{8F6E6F17-0654-407F-A47A-76002F1DB504}">
      <dgm:prSet/>
      <dgm:spPr/>
      <dgm:t>
        <a:bodyPr/>
        <a:lstStyle/>
        <a:p>
          <a:endParaRPr lang="en-US"/>
        </a:p>
      </dgm:t>
    </dgm:pt>
    <dgm:pt modelId="{22B9FDA4-FA57-4931-98F4-28E2645EE296}" type="sibTrans" cxnId="{8F6E6F17-0654-407F-A47A-76002F1DB504}">
      <dgm:prSet/>
      <dgm:spPr/>
      <dgm:t>
        <a:bodyPr/>
        <a:lstStyle/>
        <a:p>
          <a:endParaRPr lang="en-US"/>
        </a:p>
      </dgm:t>
    </dgm:pt>
    <dgm:pt modelId="{1AB4FF8E-7769-42F6-A3A5-4DB902DFF507}">
      <dgm:prSet phldrT="[Text]" custT="1"/>
      <dgm:spPr/>
      <dgm:t>
        <a:bodyPr/>
        <a:lstStyle/>
        <a:p>
          <a:r>
            <a:rPr lang="en-US" sz="1200" b="1" dirty="0"/>
            <a:t>ITL</a:t>
          </a:r>
        </a:p>
      </dgm:t>
    </dgm:pt>
    <dgm:pt modelId="{110AB89E-BBC0-4507-B8B7-F38DD8C230DF}" type="parTrans" cxnId="{4DF0CD9F-3592-40D4-85B5-B9FF509F0599}">
      <dgm:prSet/>
      <dgm:spPr/>
      <dgm:t>
        <a:bodyPr/>
        <a:lstStyle/>
        <a:p>
          <a:endParaRPr lang="en-US"/>
        </a:p>
      </dgm:t>
    </dgm:pt>
    <dgm:pt modelId="{6A33739B-6DE2-47CE-8309-75646951AF80}" type="sibTrans" cxnId="{4DF0CD9F-3592-40D4-85B5-B9FF509F0599}">
      <dgm:prSet/>
      <dgm:spPr/>
      <dgm:t>
        <a:bodyPr/>
        <a:lstStyle/>
        <a:p>
          <a:endParaRPr lang="en-US"/>
        </a:p>
      </dgm:t>
    </dgm:pt>
    <dgm:pt modelId="{9B1F5A24-B04C-4F84-8AF6-0806C53F15D8}">
      <dgm:prSet phldrT="[Text]" custT="1"/>
      <dgm:spPr/>
      <dgm:t>
        <a:bodyPr/>
        <a:lstStyle/>
        <a:p>
          <a:r>
            <a:rPr lang="en-US" sz="1100" b="1" dirty="0"/>
            <a:t>Department</a:t>
          </a:r>
        </a:p>
      </dgm:t>
    </dgm:pt>
    <dgm:pt modelId="{2640FA64-5E0F-4221-8D8B-B8329D7A8650}" type="parTrans" cxnId="{8E5DDAB5-6BA4-4830-B4CD-2F72D0D9E268}">
      <dgm:prSet/>
      <dgm:spPr/>
      <dgm:t>
        <a:bodyPr/>
        <a:lstStyle/>
        <a:p>
          <a:endParaRPr lang="en-US"/>
        </a:p>
      </dgm:t>
    </dgm:pt>
    <dgm:pt modelId="{8CFC8681-31D8-4E06-BCCB-FB73F80E1ED5}" type="sibTrans" cxnId="{8E5DDAB5-6BA4-4830-B4CD-2F72D0D9E268}">
      <dgm:prSet/>
      <dgm:spPr/>
      <dgm:t>
        <a:bodyPr/>
        <a:lstStyle/>
        <a:p>
          <a:endParaRPr lang="en-US"/>
        </a:p>
      </dgm:t>
    </dgm:pt>
    <dgm:pt modelId="{BA604DF2-E12F-44FC-B177-06022A001165}">
      <dgm:prSet phldrT="[Text]" custT="1"/>
      <dgm:spPr/>
      <dgm:t>
        <a:bodyPr/>
        <a:lstStyle/>
        <a:p>
          <a:r>
            <a:rPr lang="en-US" sz="1100" b="1" dirty="0"/>
            <a:t>MTSS </a:t>
          </a:r>
          <a:r>
            <a:rPr lang="en-US" sz="1100" b="1" dirty="0" smtClean="0"/>
            <a:t>Team</a:t>
          </a:r>
          <a:endParaRPr lang="en-US" sz="1100" b="1" dirty="0"/>
        </a:p>
      </dgm:t>
    </dgm:pt>
    <dgm:pt modelId="{E565D665-B37D-44A3-9EAF-83020ED77115}" type="sibTrans" cxnId="{B6CF5BD8-AD0D-47E6-A325-3873088790CC}">
      <dgm:prSet/>
      <dgm:spPr/>
      <dgm:t>
        <a:bodyPr/>
        <a:lstStyle/>
        <a:p>
          <a:endParaRPr lang="en-US"/>
        </a:p>
      </dgm:t>
    </dgm:pt>
    <dgm:pt modelId="{ECB4E260-9950-49D3-B906-E14999F8F742}" type="parTrans" cxnId="{B6CF5BD8-AD0D-47E6-A325-3873088790CC}">
      <dgm:prSet/>
      <dgm:spPr/>
      <dgm:t>
        <a:bodyPr/>
        <a:lstStyle/>
        <a:p>
          <a:endParaRPr lang="en-US"/>
        </a:p>
      </dgm:t>
    </dgm:pt>
    <dgm:pt modelId="{5939C736-25AA-4FCC-B2B5-CC820E53EC16}" type="asst">
      <dgm:prSet phldrT="[Text]" custT="1"/>
      <dgm:spPr/>
      <dgm:t>
        <a:bodyPr/>
        <a:lstStyle/>
        <a:p>
          <a:r>
            <a:rPr lang="en-US" sz="1100" b="1"/>
            <a:t>ITL Leadership</a:t>
          </a:r>
        </a:p>
      </dgm:t>
    </dgm:pt>
    <dgm:pt modelId="{B761B9BC-78BE-402C-9389-996F652F7654}" type="parTrans" cxnId="{C46252B3-8535-480D-B5C7-6F149DE06CFA}">
      <dgm:prSet/>
      <dgm:spPr/>
      <dgm:t>
        <a:bodyPr/>
        <a:lstStyle/>
        <a:p>
          <a:endParaRPr lang="en-US"/>
        </a:p>
      </dgm:t>
    </dgm:pt>
    <dgm:pt modelId="{83A8AE18-BDCD-4FE0-9FF1-BDBEFB7F06B1}" type="sibTrans" cxnId="{C46252B3-8535-480D-B5C7-6F149DE06CFA}">
      <dgm:prSet/>
      <dgm:spPr/>
      <dgm:t>
        <a:bodyPr/>
        <a:lstStyle/>
        <a:p>
          <a:endParaRPr lang="en-US"/>
        </a:p>
      </dgm:t>
    </dgm:pt>
    <dgm:pt modelId="{B9A7F59C-580B-44B7-AAA7-09F36C9BAB0E}">
      <dgm:prSet phldrT="[Text]"/>
      <dgm:spPr/>
      <dgm:t>
        <a:bodyPr/>
        <a:lstStyle/>
        <a:p>
          <a:r>
            <a:rPr lang="en-US" b="1" dirty="0"/>
            <a:t>Dep't Specific Goals</a:t>
          </a:r>
        </a:p>
      </dgm:t>
    </dgm:pt>
    <dgm:pt modelId="{6470DCC3-C42C-4AE6-8BC6-0A0F8636524D}" type="parTrans" cxnId="{9A194C78-4E34-43E9-9697-EAA7D8299E8C}">
      <dgm:prSet/>
      <dgm:spPr/>
      <dgm:t>
        <a:bodyPr/>
        <a:lstStyle/>
        <a:p>
          <a:endParaRPr lang="en-US"/>
        </a:p>
      </dgm:t>
    </dgm:pt>
    <dgm:pt modelId="{9FF9A5C9-FF53-49E9-AF3D-82914C19A60A}" type="sibTrans" cxnId="{9A194C78-4E34-43E9-9697-EAA7D8299E8C}">
      <dgm:prSet/>
      <dgm:spPr/>
      <dgm:t>
        <a:bodyPr/>
        <a:lstStyle/>
        <a:p>
          <a:endParaRPr lang="en-US"/>
        </a:p>
      </dgm:t>
    </dgm:pt>
    <dgm:pt modelId="{6099920D-3A55-4426-8513-3D7548139BA4}">
      <dgm:prSet phldrT="[Text]"/>
      <dgm:spPr/>
      <dgm:t>
        <a:bodyPr/>
        <a:lstStyle/>
        <a:p>
          <a:r>
            <a:rPr lang="en-US" b="1"/>
            <a:t>Credit Attainment</a:t>
          </a:r>
        </a:p>
      </dgm:t>
    </dgm:pt>
    <dgm:pt modelId="{F60A00D6-1AF2-45A7-82F3-6569A70BA01F}" type="parTrans" cxnId="{CF606C5E-9403-4FE6-926F-E52791C3E703}">
      <dgm:prSet/>
      <dgm:spPr/>
      <dgm:t>
        <a:bodyPr/>
        <a:lstStyle/>
        <a:p>
          <a:endParaRPr lang="en-US"/>
        </a:p>
      </dgm:t>
    </dgm:pt>
    <dgm:pt modelId="{6C335E9C-3E2C-44D8-8B85-3899C86A78AF}" type="sibTrans" cxnId="{CF606C5E-9403-4FE6-926F-E52791C3E703}">
      <dgm:prSet/>
      <dgm:spPr/>
      <dgm:t>
        <a:bodyPr/>
        <a:lstStyle/>
        <a:p>
          <a:endParaRPr lang="en-US"/>
        </a:p>
      </dgm:t>
    </dgm:pt>
    <dgm:pt modelId="{BB073C04-8150-4829-B63D-4F69D182B3FD}">
      <dgm:prSet phldrT="[Text]"/>
      <dgm:spPr/>
      <dgm:t>
        <a:bodyPr/>
        <a:lstStyle/>
        <a:p>
          <a:r>
            <a:rPr lang="en-US" b="1"/>
            <a:t>HSPE Status</a:t>
          </a:r>
        </a:p>
      </dgm:t>
    </dgm:pt>
    <dgm:pt modelId="{218B3F9D-FD5E-444C-B4B2-B1233E2543B2}" type="parTrans" cxnId="{DBA00792-66B9-4662-B450-AE5ABA186314}">
      <dgm:prSet/>
      <dgm:spPr/>
      <dgm:t>
        <a:bodyPr/>
        <a:lstStyle/>
        <a:p>
          <a:endParaRPr lang="en-US"/>
        </a:p>
      </dgm:t>
    </dgm:pt>
    <dgm:pt modelId="{50309391-D872-4709-B6FB-753A61F9089B}" type="sibTrans" cxnId="{DBA00792-66B9-4662-B450-AE5ABA186314}">
      <dgm:prSet/>
      <dgm:spPr/>
      <dgm:t>
        <a:bodyPr/>
        <a:lstStyle/>
        <a:p>
          <a:endParaRPr lang="en-US"/>
        </a:p>
      </dgm:t>
    </dgm:pt>
    <dgm:pt modelId="{19EA8EBD-4959-4417-B6AB-527F1B14033B}">
      <dgm:prSet phldrT="[Text]"/>
      <dgm:spPr/>
      <dgm:t>
        <a:bodyPr/>
        <a:lstStyle/>
        <a:p>
          <a:r>
            <a:rPr lang="en-US" b="1"/>
            <a:t>AP Completion &amp; Performance</a:t>
          </a:r>
        </a:p>
      </dgm:t>
    </dgm:pt>
    <dgm:pt modelId="{7A056369-A05F-48D3-8BFB-BFADC11D80FD}" type="parTrans" cxnId="{6E059EE6-3484-4BD2-A383-6C8EDAB181B1}">
      <dgm:prSet/>
      <dgm:spPr/>
      <dgm:t>
        <a:bodyPr/>
        <a:lstStyle/>
        <a:p>
          <a:endParaRPr lang="en-US"/>
        </a:p>
      </dgm:t>
    </dgm:pt>
    <dgm:pt modelId="{DF7FD325-A510-4B24-8C57-AB34AF25DCBC}" type="sibTrans" cxnId="{6E059EE6-3484-4BD2-A383-6C8EDAB181B1}">
      <dgm:prSet/>
      <dgm:spPr/>
      <dgm:t>
        <a:bodyPr/>
        <a:lstStyle/>
        <a:p>
          <a:endParaRPr lang="en-US"/>
        </a:p>
      </dgm:t>
    </dgm:pt>
    <dgm:pt modelId="{CADC7504-E574-4883-ABEC-A2F560450C19}">
      <dgm:prSet phldrT="[Text]" custT="1"/>
      <dgm:spPr/>
      <dgm:t>
        <a:bodyPr/>
        <a:lstStyle/>
        <a:p>
          <a:r>
            <a:rPr lang="en-US" sz="1000" b="1" dirty="0"/>
            <a:t>Leadership &amp; Collaboration</a:t>
          </a:r>
        </a:p>
      </dgm:t>
    </dgm:pt>
    <dgm:pt modelId="{5E9AAEF1-3F5E-4089-AA78-87AEA630F1C2}" type="parTrans" cxnId="{D67AB3E5-5713-47EC-844E-7F6DD53CED6D}">
      <dgm:prSet/>
      <dgm:spPr/>
      <dgm:t>
        <a:bodyPr/>
        <a:lstStyle/>
        <a:p>
          <a:endParaRPr lang="en-US"/>
        </a:p>
      </dgm:t>
    </dgm:pt>
    <dgm:pt modelId="{FDEA7439-58E7-4E32-9950-D22C18260D14}" type="sibTrans" cxnId="{D67AB3E5-5713-47EC-844E-7F6DD53CED6D}">
      <dgm:prSet/>
      <dgm:spPr/>
      <dgm:t>
        <a:bodyPr/>
        <a:lstStyle/>
        <a:p>
          <a:endParaRPr lang="en-US"/>
        </a:p>
      </dgm:t>
    </dgm:pt>
    <dgm:pt modelId="{642B3CA2-B097-4390-A874-5F51B8F24525}">
      <dgm:prSet phldrT="[Text]" custT="1"/>
      <dgm:spPr/>
      <dgm:t>
        <a:bodyPr/>
        <a:lstStyle/>
        <a:p>
          <a:r>
            <a:rPr lang="en-US" sz="1000" b="1" dirty="0"/>
            <a:t>Innovative Teaching &amp; Learning</a:t>
          </a:r>
        </a:p>
      </dgm:t>
    </dgm:pt>
    <dgm:pt modelId="{D2D463BC-C466-4178-A129-37FF9784F820}" type="parTrans" cxnId="{A020F981-6BA5-48D4-96BB-7C4BB5EF2A3B}">
      <dgm:prSet/>
      <dgm:spPr/>
      <dgm:t>
        <a:bodyPr/>
        <a:lstStyle/>
        <a:p>
          <a:endParaRPr lang="en-US"/>
        </a:p>
      </dgm:t>
    </dgm:pt>
    <dgm:pt modelId="{3DA46191-F057-45A3-8D7F-E7D19BDA59CF}" type="sibTrans" cxnId="{A020F981-6BA5-48D4-96BB-7C4BB5EF2A3B}">
      <dgm:prSet/>
      <dgm:spPr/>
      <dgm:t>
        <a:bodyPr/>
        <a:lstStyle/>
        <a:p>
          <a:endParaRPr lang="en-US"/>
        </a:p>
      </dgm:t>
    </dgm:pt>
    <dgm:pt modelId="{83D584AF-9DEB-4E12-83DA-B7C639EDF381}">
      <dgm:prSet phldrT="[Text]" custT="1"/>
      <dgm:spPr/>
      <dgm:t>
        <a:bodyPr/>
        <a:lstStyle/>
        <a:p>
          <a:r>
            <a:rPr lang="en-US" sz="1000" b="1" dirty="0"/>
            <a:t>Improve Measures</a:t>
          </a:r>
        </a:p>
      </dgm:t>
    </dgm:pt>
    <dgm:pt modelId="{055FEEF8-5C11-49CB-95AF-1F0244B320EA}" type="parTrans" cxnId="{2DCA6FD9-32E2-4809-A425-98BBA8BE2423}">
      <dgm:prSet/>
      <dgm:spPr/>
      <dgm:t>
        <a:bodyPr/>
        <a:lstStyle/>
        <a:p>
          <a:endParaRPr lang="en-US"/>
        </a:p>
      </dgm:t>
    </dgm:pt>
    <dgm:pt modelId="{3C2476DD-B606-4373-9AF8-D553436F885F}" type="sibTrans" cxnId="{2DCA6FD9-32E2-4809-A425-98BBA8BE2423}">
      <dgm:prSet/>
      <dgm:spPr/>
      <dgm:t>
        <a:bodyPr/>
        <a:lstStyle/>
        <a:p>
          <a:endParaRPr lang="en-US"/>
        </a:p>
      </dgm:t>
    </dgm:pt>
    <dgm:pt modelId="{4270760F-6B5C-48FA-BC20-083EE0745D86}">
      <dgm:prSet phldrT="[Text]" custT="1"/>
      <dgm:spPr/>
      <dgm:t>
        <a:bodyPr/>
        <a:lstStyle/>
        <a:p>
          <a:r>
            <a:rPr lang="en-US" sz="1000" b="1" dirty="0"/>
            <a:t>Autonomy &amp; Ownership</a:t>
          </a:r>
        </a:p>
      </dgm:t>
    </dgm:pt>
    <dgm:pt modelId="{6E5FA07F-80FE-4233-901D-2383C5AEA312}" type="parTrans" cxnId="{272D2F39-B2F6-43AE-898D-C0ECCEBA4C20}">
      <dgm:prSet/>
      <dgm:spPr/>
      <dgm:t>
        <a:bodyPr/>
        <a:lstStyle/>
        <a:p>
          <a:endParaRPr lang="en-US"/>
        </a:p>
      </dgm:t>
    </dgm:pt>
    <dgm:pt modelId="{5A118CBE-EE68-42D3-914A-DB42F081E92F}" type="sibTrans" cxnId="{272D2F39-B2F6-43AE-898D-C0ECCEBA4C20}">
      <dgm:prSet/>
      <dgm:spPr/>
      <dgm:t>
        <a:bodyPr/>
        <a:lstStyle/>
        <a:p>
          <a:endParaRPr lang="en-US"/>
        </a:p>
      </dgm:t>
    </dgm:pt>
    <dgm:pt modelId="{651378F9-338D-4C31-A193-12E395D226B7}">
      <dgm:prSet phldrT="[Text]" custT="1"/>
      <dgm:spPr/>
      <dgm:t>
        <a:bodyPr/>
        <a:lstStyle/>
        <a:p>
          <a:r>
            <a:rPr lang="en-US" sz="1200" i="1" dirty="0">
              <a:solidFill>
                <a:sysClr val="windowText" lastClr="000000"/>
              </a:solidFill>
            </a:rPr>
            <a:t>District Initiatives</a:t>
          </a:r>
        </a:p>
      </dgm:t>
    </dgm:pt>
    <dgm:pt modelId="{FA5D2346-1852-4E1B-8A5E-7435305886AB}" type="sibTrans" cxnId="{AD6A0B42-6ABF-42DA-9561-7C027D306EAC}">
      <dgm:prSet/>
      <dgm:spPr/>
      <dgm:t>
        <a:bodyPr/>
        <a:lstStyle/>
        <a:p>
          <a:endParaRPr lang="en-US"/>
        </a:p>
      </dgm:t>
    </dgm:pt>
    <dgm:pt modelId="{EDE0CBA8-2EE3-428B-93E2-BBF70F1F8B6C}" type="parTrans" cxnId="{AD6A0B42-6ABF-42DA-9561-7C027D306EAC}">
      <dgm:prSet/>
      <dgm:spPr/>
      <dgm:t>
        <a:bodyPr/>
        <a:lstStyle/>
        <a:p>
          <a:endParaRPr lang="en-US"/>
        </a:p>
      </dgm:t>
    </dgm:pt>
    <dgm:pt modelId="{5A6D1756-D790-4933-BBB1-6FB8607ADA6A}">
      <dgm:prSet phldrT="[Text]"/>
      <dgm:spPr/>
      <dgm:t>
        <a:bodyPr/>
        <a:lstStyle/>
        <a:p>
          <a:r>
            <a:rPr lang="en-US" b="1"/>
            <a:t>Academic Interventions</a:t>
          </a:r>
        </a:p>
      </dgm:t>
    </dgm:pt>
    <dgm:pt modelId="{F655DD38-7878-467A-9C75-F1F72B3AF615}" type="parTrans" cxnId="{AA6A0653-A9A3-4DE1-9A09-595603007B83}">
      <dgm:prSet/>
      <dgm:spPr/>
      <dgm:t>
        <a:bodyPr/>
        <a:lstStyle/>
        <a:p>
          <a:endParaRPr lang="en-US"/>
        </a:p>
      </dgm:t>
    </dgm:pt>
    <dgm:pt modelId="{42625D0F-40D4-4CC0-9EAE-A03A52EB5A14}" type="sibTrans" cxnId="{AA6A0653-A9A3-4DE1-9A09-595603007B83}">
      <dgm:prSet/>
      <dgm:spPr/>
      <dgm:t>
        <a:bodyPr/>
        <a:lstStyle/>
        <a:p>
          <a:endParaRPr lang="en-US"/>
        </a:p>
      </dgm:t>
    </dgm:pt>
    <dgm:pt modelId="{D1732781-7777-4EA5-9801-A76E41797978}">
      <dgm:prSet phldrT="[Text]"/>
      <dgm:spPr/>
      <dgm:t>
        <a:bodyPr/>
        <a:lstStyle/>
        <a:p>
          <a:r>
            <a:rPr lang="en-US" b="1"/>
            <a:t>Behavioral Interventions</a:t>
          </a:r>
        </a:p>
      </dgm:t>
    </dgm:pt>
    <dgm:pt modelId="{6D00D534-F071-405B-9AFB-A787D985A459}" type="parTrans" cxnId="{DFF401CB-7BBF-40AA-828A-A2A63BCFFFEF}">
      <dgm:prSet/>
      <dgm:spPr/>
      <dgm:t>
        <a:bodyPr/>
        <a:lstStyle/>
        <a:p>
          <a:endParaRPr lang="en-US"/>
        </a:p>
      </dgm:t>
    </dgm:pt>
    <dgm:pt modelId="{B7E00F79-8EDE-478E-BB1F-EF77E6ACB69D}" type="sibTrans" cxnId="{DFF401CB-7BBF-40AA-828A-A2A63BCFFFEF}">
      <dgm:prSet/>
      <dgm:spPr/>
      <dgm:t>
        <a:bodyPr/>
        <a:lstStyle/>
        <a:p>
          <a:endParaRPr lang="en-US"/>
        </a:p>
      </dgm:t>
    </dgm:pt>
    <dgm:pt modelId="{2F139BF4-269F-4C27-B26E-66409AAAE877}">
      <dgm:prSet phldrT="[Text]"/>
      <dgm:spPr/>
      <dgm:t>
        <a:bodyPr/>
        <a:lstStyle/>
        <a:p>
          <a:r>
            <a:rPr lang="en-US" b="1"/>
            <a:t>Classroom Environment</a:t>
          </a:r>
        </a:p>
      </dgm:t>
    </dgm:pt>
    <dgm:pt modelId="{A26A1106-8F0B-4B19-9028-1E6ACC701834}" type="parTrans" cxnId="{6F53FEF9-457B-4FE7-9A9F-843AAB756A34}">
      <dgm:prSet/>
      <dgm:spPr/>
      <dgm:t>
        <a:bodyPr/>
        <a:lstStyle/>
        <a:p>
          <a:endParaRPr lang="en-US"/>
        </a:p>
      </dgm:t>
    </dgm:pt>
    <dgm:pt modelId="{EBC7350D-C7E6-4C8D-BE2E-E71AE5B0C99B}" type="sibTrans" cxnId="{6F53FEF9-457B-4FE7-9A9F-843AAB756A34}">
      <dgm:prSet/>
      <dgm:spPr/>
      <dgm:t>
        <a:bodyPr/>
        <a:lstStyle/>
        <a:p>
          <a:endParaRPr lang="en-US"/>
        </a:p>
      </dgm:t>
    </dgm:pt>
    <dgm:pt modelId="{16D42596-FA32-4FB0-A614-78A854972D0D}" type="asst">
      <dgm:prSet phldrT="[Text]" custT="1"/>
      <dgm:spPr/>
      <dgm:t>
        <a:bodyPr/>
        <a:lstStyle/>
        <a:p>
          <a:r>
            <a:rPr lang="en-US" sz="1100" b="1" dirty="0"/>
            <a:t>MTSS Leadership</a:t>
          </a:r>
        </a:p>
      </dgm:t>
    </dgm:pt>
    <dgm:pt modelId="{6DCBD4E1-8C45-4AB8-85F2-AFDE23127092}" type="parTrans" cxnId="{7F5B8074-5D60-415A-96C1-B788BDBE417A}">
      <dgm:prSet/>
      <dgm:spPr/>
      <dgm:t>
        <a:bodyPr/>
        <a:lstStyle/>
        <a:p>
          <a:endParaRPr lang="en-US"/>
        </a:p>
      </dgm:t>
    </dgm:pt>
    <dgm:pt modelId="{D9A3DB26-673F-4755-B387-B3E6548EEE74}" type="sibTrans" cxnId="{7F5B8074-5D60-415A-96C1-B788BDBE417A}">
      <dgm:prSet/>
      <dgm:spPr/>
      <dgm:t>
        <a:bodyPr/>
        <a:lstStyle/>
        <a:p>
          <a:endParaRPr lang="en-US"/>
        </a:p>
      </dgm:t>
    </dgm:pt>
    <dgm:pt modelId="{DC8FBB76-36D3-4354-8A01-5DD1484599EC}">
      <dgm:prSet phldrT="[Text]"/>
      <dgm:spPr/>
      <dgm:t>
        <a:bodyPr/>
        <a:lstStyle/>
        <a:p>
          <a:r>
            <a:rPr lang="en-US" b="1"/>
            <a:t>Parent &amp; School Connections</a:t>
          </a:r>
        </a:p>
      </dgm:t>
    </dgm:pt>
    <dgm:pt modelId="{5328ACCA-041F-4CBB-BEBB-5F0E2F1F748A}" type="parTrans" cxnId="{6BE5195C-CA97-48D5-84C5-A7A519370CEE}">
      <dgm:prSet/>
      <dgm:spPr/>
      <dgm:t>
        <a:bodyPr/>
        <a:lstStyle/>
        <a:p>
          <a:endParaRPr lang="en-US"/>
        </a:p>
      </dgm:t>
    </dgm:pt>
    <dgm:pt modelId="{951EB83C-B401-4FCC-8865-9F5A975CEBE2}" type="sibTrans" cxnId="{6BE5195C-CA97-48D5-84C5-A7A519370CEE}">
      <dgm:prSet/>
      <dgm:spPr/>
      <dgm:t>
        <a:bodyPr/>
        <a:lstStyle/>
        <a:p>
          <a:endParaRPr lang="en-US"/>
        </a:p>
      </dgm:t>
    </dgm:pt>
    <dgm:pt modelId="{8255E6FD-D795-48B6-BA8E-24D736A1EF56}">
      <dgm:prSet phldrT="[Text]"/>
      <dgm:spPr/>
      <dgm:t>
        <a:bodyPr/>
        <a:lstStyle/>
        <a:p>
          <a:r>
            <a:rPr lang="en-US" b="1"/>
            <a:t>Graduation Indicators</a:t>
          </a:r>
        </a:p>
      </dgm:t>
    </dgm:pt>
    <dgm:pt modelId="{545A7E22-960E-4928-BF74-A4BA1BDDCFB5}" type="parTrans" cxnId="{AB2366C2-2955-4D3A-B92A-A3C20991200F}">
      <dgm:prSet/>
      <dgm:spPr/>
      <dgm:t>
        <a:bodyPr/>
        <a:lstStyle/>
        <a:p>
          <a:endParaRPr lang="en-US"/>
        </a:p>
      </dgm:t>
    </dgm:pt>
    <dgm:pt modelId="{012843DB-ABFB-4A99-AC2D-2BA43EFF2FE5}" type="sibTrans" cxnId="{AB2366C2-2955-4D3A-B92A-A3C20991200F}">
      <dgm:prSet/>
      <dgm:spPr/>
      <dgm:t>
        <a:bodyPr/>
        <a:lstStyle/>
        <a:p>
          <a:endParaRPr lang="en-US"/>
        </a:p>
      </dgm:t>
    </dgm:pt>
    <dgm:pt modelId="{FB2FE4F0-8F97-47DE-B046-3AC5AE4C8E7B}" type="asst">
      <dgm:prSet phldrT="[Text]" custT="1"/>
      <dgm:spPr/>
      <dgm:t>
        <a:bodyPr/>
        <a:lstStyle/>
        <a:p>
          <a:r>
            <a:rPr lang="en-US" sz="1100" b="1" dirty="0"/>
            <a:t>Admin Team</a:t>
          </a:r>
        </a:p>
      </dgm:t>
    </dgm:pt>
    <dgm:pt modelId="{0BEB9548-5E16-46D4-914F-51CF08015814}" type="parTrans" cxnId="{01EBF034-94FE-4A46-82A2-7426D931B722}">
      <dgm:prSet/>
      <dgm:spPr/>
      <dgm:t>
        <a:bodyPr/>
        <a:lstStyle/>
        <a:p>
          <a:endParaRPr lang="en-US"/>
        </a:p>
      </dgm:t>
    </dgm:pt>
    <dgm:pt modelId="{323BC27A-C1D6-419A-B0F4-7C23321F755C}" type="sibTrans" cxnId="{01EBF034-94FE-4A46-82A2-7426D931B722}">
      <dgm:prSet/>
      <dgm:spPr/>
      <dgm:t>
        <a:bodyPr/>
        <a:lstStyle/>
        <a:p>
          <a:endParaRPr lang="en-US"/>
        </a:p>
      </dgm:t>
    </dgm:pt>
    <dgm:pt modelId="{3F965764-EB31-4E5E-B8C8-6B9A5187A348}" type="pres">
      <dgm:prSet presAssocID="{7E89BB9F-16BB-4765-97F2-7BB81B99BCD2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3B3D0E-74BC-4C3C-8A08-C166C7E3D04B}" type="pres">
      <dgm:prSet presAssocID="{52CF5131-2F11-4E27-A007-6F58FB404C91}" presName="hierRoot1" presStyleCnt="0">
        <dgm:presLayoutVars>
          <dgm:hierBranch val="init"/>
        </dgm:presLayoutVars>
      </dgm:prSet>
      <dgm:spPr/>
    </dgm:pt>
    <dgm:pt modelId="{2296D2A1-B28A-4C3D-8BD3-3E9C436FC6A5}" type="pres">
      <dgm:prSet presAssocID="{52CF5131-2F11-4E27-A007-6F58FB404C91}" presName="rootComposite1" presStyleCnt="0"/>
      <dgm:spPr/>
    </dgm:pt>
    <dgm:pt modelId="{5A08C3D3-5176-4BA0-82AB-AB9CDB1BC368}" type="pres">
      <dgm:prSet presAssocID="{52CF5131-2F11-4E27-A007-6F58FB404C91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B8BB26-E6F9-42FD-83FB-527486E494BF}" type="pres">
      <dgm:prSet presAssocID="{52CF5131-2F11-4E27-A007-6F58FB404C91}" presName="topArc1" presStyleLbl="parChTrans1D1" presStyleIdx="0" presStyleCnt="44"/>
      <dgm:spPr/>
    </dgm:pt>
    <dgm:pt modelId="{C3421098-AB27-4554-8EB6-5DC765EDD8EC}" type="pres">
      <dgm:prSet presAssocID="{52CF5131-2F11-4E27-A007-6F58FB404C91}" presName="bottomArc1" presStyleLbl="parChTrans1D1" presStyleIdx="1" presStyleCnt="44"/>
      <dgm:spPr/>
    </dgm:pt>
    <dgm:pt modelId="{B362C92C-A591-4EB9-B0A4-DF93F733EC97}" type="pres">
      <dgm:prSet presAssocID="{52CF5131-2F11-4E27-A007-6F58FB404C91}" presName="topConnNode1" presStyleLbl="node1" presStyleIdx="0" presStyleCnt="0"/>
      <dgm:spPr/>
      <dgm:t>
        <a:bodyPr/>
        <a:lstStyle/>
        <a:p>
          <a:endParaRPr lang="en-US"/>
        </a:p>
      </dgm:t>
    </dgm:pt>
    <dgm:pt modelId="{FBFF25B6-57C7-4A0E-9C97-10AD16510B0D}" type="pres">
      <dgm:prSet presAssocID="{52CF5131-2F11-4E27-A007-6F58FB404C91}" presName="hierChild2" presStyleCnt="0"/>
      <dgm:spPr/>
    </dgm:pt>
    <dgm:pt modelId="{4AE66118-9BEA-4DAA-9CCE-8C7A3B50C54B}" type="pres">
      <dgm:prSet presAssocID="{110AB89E-BBC0-4507-B8B7-F38DD8C230DF}" presName="Name28" presStyleLbl="parChTrans1D2" presStyleIdx="0" presStyleCnt="8"/>
      <dgm:spPr/>
      <dgm:t>
        <a:bodyPr/>
        <a:lstStyle/>
        <a:p>
          <a:endParaRPr lang="en-US"/>
        </a:p>
      </dgm:t>
    </dgm:pt>
    <dgm:pt modelId="{1B5835D7-2543-41E2-BCF2-828D7C3502B7}" type="pres">
      <dgm:prSet presAssocID="{1AB4FF8E-7769-42F6-A3A5-4DB902DFF507}" presName="hierRoot2" presStyleCnt="0">
        <dgm:presLayoutVars>
          <dgm:hierBranch val="init"/>
        </dgm:presLayoutVars>
      </dgm:prSet>
      <dgm:spPr/>
    </dgm:pt>
    <dgm:pt modelId="{1DFB3ACE-912D-4775-9FF6-542AE87392F1}" type="pres">
      <dgm:prSet presAssocID="{1AB4FF8E-7769-42F6-A3A5-4DB902DFF507}" presName="rootComposite2" presStyleCnt="0"/>
      <dgm:spPr/>
    </dgm:pt>
    <dgm:pt modelId="{A135DC72-CFA5-4CD0-A734-715C8C35C572}" type="pres">
      <dgm:prSet presAssocID="{1AB4FF8E-7769-42F6-A3A5-4DB902DFF50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8DCDA8-2C95-436F-A5EF-2C638311D808}" type="pres">
      <dgm:prSet presAssocID="{1AB4FF8E-7769-42F6-A3A5-4DB902DFF507}" presName="topArc2" presStyleLbl="parChTrans1D1" presStyleIdx="2" presStyleCnt="44"/>
      <dgm:spPr/>
    </dgm:pt>
    <dgm:pt modelId="{766ABBE3-FEEF-431B-BEFF-CA38EF2EC007}" type="pres">
      <dgm:prSet presAssocID="{1AB4FF8E-7769-42F6-A3A5-4DB902DFF507}" presName="bottomArc2" presStyleLbl="parChTrans1D1" presStyleIdx="3" presStyleCnt="44"/>
      <dgm:spPr/>
    </dgm:pt>
    <dgm:pt modelId="{520F6F18-BFC0-441F-92F6-E777E50D34A9}" type="pres">
      <dgm:prSet presAssocID="{1AB4FF8E-7769-42F6-A3A5-4DB902DFF507}" presName="topConnNode2" presStyleLbl="node2" presStyleIdx="0" presStyleCnt="0"/>
      <dgm:spPr/>
      <dgm:t>
        <a:bodyPr/>
        <a:lstStyle/>
        <a:p>
          <a:endParaRPr lang="en-US"/>
        </a:p>
      </dgm:t>
    </dgm:pt>
    <dgm:pt modelId="{AC8601F6-6484-453F-8471-4D3999ABB780}" type="pres">
      <dgm:prSet presAssocID="{1AB4FF8E-7769-42F6-A3A5-4DB902DFF507}" presName="hierChild4" presStyleCnt="0"/>
      <dgm:spPr/>
    </dgm:pt>
    <dgm:pt modelId="{8F5F14CF-A1CA-4E98-9400-94F16ACCF12F}" type="pres">
      <dgm:prSet presAssocID="{5E9AAEF1-3F5E-4089-AA78-87AEA630F1C2}" presName="Name28" presStyleLbl="parChTrans1D3" presStyleIdx="0" presStyleCnt="13"/>
      <dgm:spPr/>
      <dgm:t>
        <a:bodyPr/>
        <a:lstStyle/>
        <a:p>
          <a:endParaRPr lang="en-US"/>
        </a:p>
      </dgm:t>
    </dgm:pt>
    <dgm:pt modelId="{B471379F-62CD-471F-A073-16BE4235D3E7}" type="pres">
      <dgm:prSet presAssocID="{CADC7504-E574-4883-ABEC-A2F560450C19}" presName="hierRoot2" presStyleCnt="0">
        <dgm:presLayoutVars>
          <dgm:hierBranch val="init"/>
        </dgm:presLayoutVars>
      </dgm:prSet>
      <dgm:spPr/>
    </dgm:pt>
    <dgm:pt modelId="{96ED1496-86FA-41DE-B45B-A52C0B167E4F}" type="pres">
      <dgm:prSet presAssocID="{CADC7504-E574-4883-ABEC-A2F560450C19}" presName="rootComposite2" presStyleCnt="0"/>
      <dgm:spPr/>
    </dgm:pt>
    <dgm:pt modelId="{B155BAEB-5156-4D42-AFA0-BC90CA0E7F7B}" type="pres">
      <dgm:prSet presAssocID="{CADC7504-E574-4883-ABEC-A2F560450C1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C0F8B3-2024-4D6D-A4BD-C8FC87D3F05A}" type="pres">
      <dgm:prSet presAssocID="{CADC7504-E574-4883-ABEC-A2F560450C19}" presName="topArc2" presStyleLbl="parChTrans1D1" presStyleIdx="4" presStyleCnt="44"/>
      <dgm:spPr/>
    </dgm:pt>
    <dgm:pt modelId="{7B0CCE98-49C3-4336-B9EA-53E44C294AD8}" type="pres">
      <dgm:prSet presAssocID="{CADC7504-E574-4883-ABEC-A2F560450C19}" presName="bottomArc2" presStyleLbl="parChTrans1D1" presStyleIdx="5" presStyleCnt="44"/>
      <dgm:spPr/>
    </dgm:pt>
    <dgm:pt modelId="{EA191FF0-74B9-41C4-82A2-DC8FD07CED78}" type="pres">
      <dgm:prSet presAssocID="{CADC7504-E574-4883-ABEC-A2F560450C19}" presName="topConnNode2" presStyleLbl="node3" presStyleIdx="0" presStyleCnt="0"/>
      <dgm:spPr/>
      <dgm:t>
        <a:bodyPr/>
        <a:lstStyle/>
        <a:p>
          <a:endParaRPr lang="en-US"/>
        </a:p>
      </dgm:t>
    </dgm:pt>
    <dgm:pt modelId="{C11EE703-7058-413F-A7D7-9A68203A7CFD}" type="pres">
      <dgm:prSet presAssocID="{CADC7504-E574-4883-ABEC-A2F560450C19}" presName="hierChild4" presStyleCnt="0"/>
      <dgm:spPr/>
    </dgm:pt>
    <dgm:pt modelId="{D1B54B14-585A-4B56-8333-D4502739D7AC}" type="pres">
      <dgm:prSet presAssocID="{CADC7504-E574-4883-ABEC-A2F560450C19}" presName="hierChild5" presStyleCnt="0"/>
      <dgm:spPr/>
    </dgm:pt>
    <dgm:pt modelId="{A06EC2BD-901B-4390-8E1F-C011FB8BBFC9}" type="pres">
      <dgm:prSet presAssocID="{D2D463BC-C466-4178-A129-37FF9784F820}" presName="Name28" presStyleLbl="parChTrans1D3" presStyleIdx="1" presStyleCnt="13"/>
      <dgm:spPr/>
      <dgm:t>
        <a:bodyPr/>
        <a:lstStyle/>
        <a:p>
          <a:endParaRPr lang="en-US"/>
        </a:p>
      </dgm:t>
    </dgm:pt>
    <dgm:pt modelId="{72D5C6C9-3A01-46DE-8788-77A85303F218}" type="pres">
      <dgm:prSet presAssocID="{642B3CA2-B097-4390-A874-5F51B8F24525}" presName="hierRoot2" presStyleCnt="0">
        <dgm:presLayoutVars>
          <dgm:hierBranch val="init"/>
        </dgm:presLayoutVars>
      </dgm:prSet>
      <dgm:spPr/>
    </dgm:pt>
    <dgm:pt modelId="{BA75857F-3436-4DDA-A809-C468D874039A}" type="pres">
      <dgm:prSet presAssocID="{642B3CA2-B097-4390-A874-5F51B8F24525}" presName="rootComposite2" presStyleCnt="0"/>
      <dgm:spPr/>
    </dgm:pt>
    <dgm:pt modelId="{BBF35356-56D8-44CF-A047-188BA0F563F0}" type="pres">
      <dgm:prSet presAssocID="{642B3CA2-B097-4390-A874-5F51B8F2452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4F8CDE-65D2-4E1E-8425-1FB41593A8CE}" type="pres">
      <dgm:prSet presAssocID="{642B3CA2-B097-4390-A874-5F51B8F24525}" presName="topArc2" presStyleLbl="parChTrans1D1" presStyleIdx="6" presStyleCnt="44"/>
      <dgm:spPr/>
    </dgm:pt>
    <dgm:pt modelId="{60E69928-DEDF-4567-9EC5-5B8F13576499}" type="pres">
      <dgm:prSet presAssocID="{642B3CA2-B097-4390-A874-5F51B8F24525}" presName="bottomArc2" presStyleLbl="parChTrans1D1" presStyleIdx="7" presStyleCnt="44"/>
      <dgm:spPr/>
    </dgm:pt>
    <dgm:pt modelId="{D94235AD-6270-4B32-90C2-174D06DCEA8A}" type="pres">
      <dgm:prSet presAssocID="{642B3CA2-B097-4390-A874-5F51B8F24525}" presName="topConnNode2" presStyleLbl="node3" presStyleIdx="0" presStyleCnt="0"/>
      <dgm:spPr/>
      <dgm:t>
        <a:bodyPr/>
        <a:lstStyle/>
        <a:p>
          <a:endParaRPr lang="en-US"/>
        </a:p>
      </dgm:t>
    </dgm:pt>
    <dgm:pt modelId="{9C545687-A783-46D2-99CC-AB31E88EE07C}" type="pres">
      <dgm:prSet presAssocID="{642B3CA2-B097-4390-A874-5F51B8F24525}" presName="hierChild4" presStyleCnt="0"/>
      <dgm:spPr/>
    </dgm:pt>
    <dgm:pt modelId="{A55A9AA2-7710-47BA-BABE-336C41BDEFF3}" type="pres">
      <dgm:prSet presAssocID="{642B3CA2-B097-4390-A874-5F51B8F24525}" presName="hierChild5" presStyleCnt="0"/>
      <dgm:spPr/>
    </dgm:pt>
    <dgm:pt modelId="{DFBC9F10-356C-484F-AE1B-7D93B41BF1E5}" type="pres">
      <dgm:prSet presAssocID="{055FEEF8-5C11-49CB-95AF-1F0244B320EA}" presName="Name28" presStyleLbl="parChTrans1D3" presStyleIdx="2" presStyleCnt="13"/>
      <dgm:spPr/>
      <dgm:t>
        <a:bodyPr/>
        <a:lstStyle/>
        <a:p>
          <a:endParaRPr lang="en-US"/>
        </a:p>
      </dgm:t>
    </dgm:pt>
    <dgm:pt modelId="{AD1057E3-A1E5-4353-836B-0D6D1B9FC04B}" type="pres">
      <dgm:prSet presAssocID="{83D584AF-9DEB-4E12-83DA-B7C639EDF381}" presName="hierRoot2" presStyleCnt="0">
        <dgm:presLayoutVars>
          <dgm:hierBranch val="init"/>
        </dgm:presLayoutVars>
      </dgm:prSet>
      <dgm:spPr/>
    </dgm:pt>
    <dgm:pt modelId="{F8F22723-47AE-47D2-BA4D-C857375F0462}" type="pres">
      <dgm:prSet presAssocID="{83D584AF-9DEB-4E12-83DA-B7C639EDF381}" presName="rootComposite2" presStyleCnt="0"/>
      <dgm:spPr/>
    </dgm:pt>
    <dgm:pt modelId="{E5D972FE-0242-4B41-B03A-3A61EBAF0EBF}" type="pres">
      <dgm:prSet presAssocID="{83D584AF-9DEB-4E12-83DA-B7C639EDF38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7B760-2437-459D-8067-D5F8D33AD7FE}" type="pres">
      <dgm:prSet presAssocID="{83D584AF-9DEB-4E12-83DA-B7C639EDF381}" presName="topArc2" presStyleLbl="parChTrans1D1" presStyleIdx="8" presStyleCnt="44"/>
      <dgm:spPr/>
    </dgm:pt>
    <dgm:pt modelId="{E21CA084-D6FE-449B-8A69-4B01BA6FBF89}" type="pres">
      <dgm:prSet presAssocID="{83D584AF-9DEB-4E12-83DA-B7C639EDF381}" presName="bottomArc2" presStyleLbl="parChTrans1D1" presStyleIdx="9" presStyleCnt="44"/>
      <dgm:spPr/>
    </dgm:pt>
    <dgm:pt modelId="{E40F98ED-B628-40D8-BE1B-F80DBD81EB58}" type="pres">
      <dgm:prSet presAssocID="{83D584AF-9DEB-4E12-83DA-B7C639EDF381}" presName="topConnNode2" presStyleLbl="node3" presStyleIdx="0" presStyleCnt="0"/>
      <dgm:spPr/>
      <dgm:t>
        <a:bodyPr/>
        <a:lstStyle/>
        <a:p>
          <a:endParaRPr lang="en-US"/>
        </a:p>
      </dgm:t>
    </dgm:pt>
    <dgm:pt modelId="{A32E38FB-2F48-4A46-A0E3-2DB0FD975D97}" type="pres">
      <dgm:prSet presAssocID="{83D584AF-9DEB-4E12-83DA-B7C639EDF381}" presName="hierChild4" presStyleCnt="0"/>
      <dgm:spPr/>
    </dgm:pt>
    <dgm:pt modelId="{B45C039C-35BC-4996-A126-DE24665E88D5}" type="pres">
      <dgm:prSet presAssocID="{83D584AF-9DEB-4E12-83DA-B7C639EDF381}" presName="hierChild5" presStyleCnt="0"/>
      <dgm:spPr/>
    </dgm:pt>
    <dgm:pt modelId="{C5374512-6660-4723-9E0A-E288A8DF2E51}" type="pres">
      <dgm:prSet presAssocID="{6E5FA07F-80FE-4233-901D-2383C5AEA312}" presName="Name28" presStyleLbl="parChTrans1D3" presStyleIdx="3" presStyleCnt="13"/>
      <dgm:spPr/>
      <dgm:t>
        <a:bodyPr/>
        <a:lstStyle/>
        <a:p>
          <a:endParaRPr lang="en-US"/>
        </a:p>
      </dgm:t>
    </dgm:pt>
    <dgm:pt modelId="{6B956623-53B9-4E2D-8599-39F94014D23D}" type="pres">
      <dgm:prSet presAssocID="{4270760F-6B5C-48FA-BC20-083EE0745D86}" presName="hierRoot2" presStyleCnt="0">
        <dgm:presLayoutVars>
          <dgm:hierBranch val="init"/>
        </dgm:presLayoutVars>
      </dgm:prSet>
      <dgm:spPr/>
    </dgm:pt>
    <dgm:pt modelId="{025618B8-D94A-4A40-9B76-1A5399124D0D}" type="pres">
      <dgm:prSet presAssocID="{4270760F-6B5C-48FA-BC20-083EE0745D86}" presName="rootComposite2" presStyleCnt="0"/>
      <dgm:spPr/>
    </dgm:pt>
    <dgm:pt modelId="{41C2D67A-2373-4FCF-9870-3369A1E6D682}" type="pres">
      <dgm:prSet presAssocID="{4270760F-6B5C-48FA-BC20-083EE0745D8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BBB9F6-6185-48E7-BCCC-EF74062BD5CB}" type="pres">
      <dgm:prSet presAssocID="{4270760F-6B5C-48FA-BC20-083EE0745D86}" presName="topArc2" presStyleLbl="parChTrans1D1" presStyleIdx="10" presStyleCnt="44"/>
      <dgm:spPr/>
    </dgm:pt>
    <dgm:pt modelId="{F7D57E4D-3F2D-492E-889B-742C90237E83}" type="pres">
      <dgm:prSet presAssocID="{4270760F-6B5C-48FA-BC20-083EE0745D86}" presName="bottomArc2" presStyleLbl="parChTrans1D1" presStyleIdx="11" presStyleCnt="44"/>
      <dgm:spPr/>
    </dgm:pt>
    <dgm:pt modelId="{6BE39727-61D2-47F3-BF84-3D552F1AFBFD}" type="pres">
      <dgm:prSet presAssocID="{4270760F-6B5C-48FA-BC20-083EE0745D86}" presName="topConnNode2" presStyleLbl="node3" presStyleIdx="0" presStyleCnt="0"/>
      <dgm:spPr/>
      <dgm:t>
        <a:bodyPr/>
        <a:lstStyle/>
        <a:p>
          <a:endParaRPr lang="en-US"/>
        </a:p>
      </dgm:t>
    </dgm:pt>
    <dgm:pt modelId="{D4971AFC-9C9B-4FB9-A1DE-2CC28AD2FFBC}" type="pres">
      <dgm:prSet presAssocID="{4270760F-6B5C-48FA-BC20-083EE0745D86}" presName="hierChild4" presStyleCnt="0"/>
      <dgm:spPr/>
    </dgm:pt>
    <dgm:pt modelId="{678AB594-E535-4AED-9CBA-70110602B8BA}" type="pres">
      <dgm:prSet presAssocID="{4270760F-6B5C-48FA-BC20-083EE0745D86}" presName="hierChild5" presStyleCnt="0"/>
      <dgm:spPr/>
    </dgm:pt>
    <dgm:pt modelId="{F4D9DC7D-AA47-4A31-BF33-3E16D652B1E7}" type="pres">
      <dgm:prSet presAssocID="{1AB4FF8E-7769-42F6-A3A5-4DB902DFF507}" presName="hierChild5" presStyleCnt="0"/>
      <dgm:spPr/>
    </dgm:pt>
    <dgm:pt modelId="{F6B69989-85F0-437C-8BF6-A90E33A9C4FC}" type="pres">
      <dgm:prSet presAssocID="{EDE0CBA8-2EE3-428B-93E2-BBF70F1F8B6C}" presName="Name28" presStyleLbl="parChTrans1D2" presStyleIdx="1" presStyleCnt="8"/>
      <dgm:spPr/>
      <dgm:t>
        <a:bodyPr/>
        <a:lstStyle/>
        <a:p>
          <a:endParaRPr lang="en-US"/>
        </a:p>
      </dgm:t>
    </dgm:pt>
    <dgm:pt modelId="{367551AC-4B87-4C01-88A0-C2781064FAAC}" type="pres">
      <dgm:prSet presAssocID="{651378F9-338D-4C31-A193-12E395D226B7}" presName="hierRoot2" presStyleCnt="0">
        <dgm:presLayoutVars>
          <dgm:hierBranch val="init"/>
        </dgm:presLayoutVars>
      </dgm:prSet>
      <dgm:spPr/>
    </dgm:pt>
    <dgm:pt modelId="{779FA55D-A72F-44AF-AC1F-A98C784A8A11}" type="pres">
      <dgm:prSet presAssocID="{651378F9-338D-4C31-A193-12E395D226B7}" presName="rootComposite2" presStyleCnt="0"/>
      <dgm:spPr/>
    </dgm:pt>
    <dgm:pt modelId="{5680AD11-6962-4940-9890-FD4403B2652D}" type="pres">
      <dgm:prSet presAssocID="{651378F9-338D-4C31-A193-12E395D226B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6B89A6-817D-4DC0-B5E8-3B606FAEAB46}" type="pres">
      <dgm:prSet presAssocID="{651378F9-338D-4C31-A193-12E395D226B7}" presName="topArc2" presStyleLbl="parChTrans1D1" presStyleIdx="12" presStyleCnt="44"/>
      <dgm:spPr/>
    </dgm:pt>
    <dgm:pt modelId="{686BE587-3DD4-4A7D-867C-0A083ADA8DEC}" type="pres">
      <dgm:prSet presAssocID="{651378F9-338D-4C31-A193-12E395D226B7}" presName="bottomArc2" presStyleLbl="parChTrans1D1" presStyleIdx="13" presStyleCnt="44"/>
      <dgm:spPr/>
    </dgm:pt>
    <dgm:pt modelId="{CD7606CC-B7CE-4706-8356-5B94D057CDAF}" type="pres">
      <dgm:prSet presAssocID="{651378F9-338D-4C31-A193-12E395D226B7}" presName="topConnNode2" presStyleLbl="node2" presStyleIdx="0" presStyleCnt="0"/>
      <dgm:spPr/>
      <dgm:t>
        <a:bodyPr/>
        <a:lstStyle/>
        <a:p>
          <a:endParaRPr lang="en-US"/>
        </a:p>
      </dgm:t>
    </dgm:pt>
    <dgm:pt modelId="{E7E2704C-4B5C-4011-95CF-F141C9A068AD}" type="pres">
      <dgm:prSet presAssocID="{651378F9-338D-4C31-A193-12E395D226B7}" presName="hierChild4" presStyleCnt="0"/>
      <dgm:spPr/>
    </dgm:pt>
    <dgm:pt modelId="{8080B097-FA03-4575-93E3-22AA8D244FFA}" type="pres">
      <dgm:prSet presAssocID="{651378F9-338D-4C31-A193-12E395D226B7}" presName="hierChild5" presStyleCnt="0"/>
      <dgm:spPr/>
    </dgm:pt>
    <dgm:pt modelId="{EE3D6271-E7A6-4768-828C-430A48FD54C8}" type="pres">
      <dgm:prSet presAssocID="{2640FA64-5E0F-4221-8D8B-B8329D7A8650}" presName="Name28" presStyleLbl="parChTrans1D2" presStyleIdx="2" presStyleCnt="8"/>
      <dgm:spPr/>
      <dgm:t>
        <a:bodyPr/>
        <a:lstStyle/>
        <a:p>
          <a:endParaRPr lang="en-US"/>
        </a:p>
      </dgm:t>
    </dgm:pt>
    <dgm:pt modelId="{DC6A36B0-C1C5-4720-BF0F-18D9896902B6}" type="pres">
      <dgm:prSet presAssocID="{9B1F5A24-B04C-4F84-8AF6-0806C53F15D8}" presName="hierRoot2" presStyleCnt="0">
        <dgm:presLayoutVars>
          <dgm:hierBranch val="init"/>
        </dgm:presLayoutVars>
      </dgm:prSet>
      <dgm:spPr/>
    </dgm:pt>
    <dgm:pt modelId="{DA252619-CCAF-4AC2-80E9-9F0C26437775}" type="pres">
      <dgm:prSet presAssocID="{9B1F5A24-B04C-4F84-8AF6-0806C53F15D8}" presName="rootComposite2" presStyleCnt="0"/>
      <dgm:spPr/>
    </dgm:pt>
    <dgm:pt modelId="{3B8444F4-C6AF-40E2-98D8-94B7DEAE49B5}" type="pres">
      <dgm:prSet presAssocID="{9B1F5A24-B04C-4F84-8AF6-0806C53F15D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DAA469-8A12-4056-9D00-83A235E47E03}" type="pres">
      <dgm:prSet presAssocID="{9B1F5A24-B04C-4F84-8AF6-0806C53F15D8}" presName="topArc2" presStyleLbl="parChTrans1D1" presStyleIdx="14" presStyleCnt="44"/>
      <dgm:spPr/>
    </dgm:pt>
    <dgm:pt modelId="{15470B50-2E7C-45B7-B1EA-8BC9167F7ED4}" type="pres">
      <dgm:prSet presAssocID="{9B1F5A24-B04C-4F84-8AF6-0806C53F15D8}" presName="bottomArc2" presStyleLbl="parChTrans1D1" presStyleIdx="15" presStyleCnt="44"/>
      <dgm:spPr/>
    </dgm:pt>
    <dgm:pt modelId="{4F9768B2-84D1-475C-849B-24B2CCBA85B2}" type="pres">
      <dgm:prSet presAssocID="{9B1F5A24-B04C-4F84-8AF6-0806C53F15D8}" presName="topConnNode2" presStyleLbl="node2" presStyleIdx="0" presStyleCnt="0"/>
      <dgm:spPr/>
      <dgm:t>
        <a:bodyPr/>
        <a:lstStyle/>
        <a:p>
          <a:endParaRPr lang="en-US"/>
        </a:p>
      </dgm:t>
    </dgm:pt>
    <dgm:pt modelId="{BB103988-E1C5-4F7C-BA6E-4079DB6F81C7}" type="pres">
      <dgm:prSet presAssocID="{9B1F5A24-B04C-4F84-8AF6-0806C53F15D8}" presName="hierChild4" presStyleCnt="0"/>
      <dgm:spPr/>
    </dgm:pt>
    <dgm:pt modelId="{D4FC1DA6-D290-4BE2-807F-6EDB82223BC8}" type="pres">
      <dgm:prSet presAssocID="{6470DCC3-C42C-4AE6-8BC6-0A0F8636524D}" presName="Name28" presStyleLbl="parChTrans1D3" presStyleIdx="4" presStyleCnt="13"/>
      <dgm:spPr/>
      <dgm:t>
        <a:bodyPr/>
        <a:lstStyle/>
        <a:p>
          <a:endParaRPr lang="en-US"/>
        </a:p>
      </dgm:t>
    </dgm:pt>
    <dgm:pt modelId="{69EC3546-DCD5-4B7F-A702-FDC8AF66B9F0}" type="pres">
      <dgm:prSet presAssocID="{B9A7F59C-580B-44B7-AAA7-09F36C9BAB0E}" presName="hierRoot2" presStyleCnt="0">
        <dgm:presLayoutVars>
          <dgm:hierBranch val="init"/>
        </dgm:presLayoutVars>
      </dgm:prSet>
      <dgm:spPr/>
    </dgm:pt>
    <dgm:pt modelId="{5F4D3555-39F4-4109-9B99-77A4378D3499}" type="pres">
      <dgm:prSet presAssocID="{B9A7F59C-580B-44B7-AAA7-09F36C9BAB0E}" presName="rootComposite2" presStyleCnt="0"/>
      <dgm:spPr/>
    </dgm:pt>
    <dgm:pt modelId="{C8D2896E-EDE7-4AF9-95BE-96ABCDBA3409}" type="pres">
      <dgm:prSet presAssocID="{B9A7F59C-580B-44B7-AAA7-09F36C9BAB0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849295-BBA0-4EF6-A8D0-067A36A988C4}" type="pres">
      <dgm:prSet presAssocID="{B9A7F59C-580B-44B7-AAA7-09F36C9BAB0E}" presName="topArc2" presStyleLbl="parChTrans1D1" presStyleIdx="16" presStyleCnt="44"/>
      <dgm:spPr/>
    </dgm:pt>
    <dgm:pt modelId="{2A3A8B38-BF5F-4E9D-994F-15626C37D9E0}" type="pres">
      <dgm:prSet presAssocID="{B9A7F59C-580B-44B7-AAA7-09F36C9BAB0E}" presName="bottomArc2" presStyleLbl="parChTrans1D1" presStyleIdx="17" presStyleCnt="44"/>
      <dgm:spPr/>
    </dgm:pt>
    <dgm:pt modelId="{038E0149-FD4E-4001-8975-46334D9E41FE}" type="pres">
      <dgm:prSet presAssocID="{B9A7F59C-580B-44B7-AAA7-09F36C9BAB0E}" presName="topConnNode2" presStyleLbl="node3" presStyleIdx="0" presStyleCnt="0"/>
      <dgm:spPr/>
      <dgm:t>
        <a:bodyPr/>
        <a:lstStyle/>
        <a:p>
          <a:endParaRPr lang="en-US"/>
        </a:p>
      </dgm:t>
    </dgm:pt>
    <dgm:pt modelId="{EFE9B015-B11D-4375-9C75-7758ACD5583B}" type="pres">
      <dgm:prSet presAssocID="{B9A7F59C-580B-44B7-AAA7-09F36C9BAB0E}" presName="hierChild4" presStyleCnt="0"/>
      <dgm:spPr/>
    </dgm:pt>
    <dgm:pt modelId="{8F750968-FC32-4053-BD2D-409694FB94EA}" type="pres">
      <dgm:prSet presAssocID="{B9A7F59C-580B-44B7-AAA7-09F36C9BAB0E}" presName="hierChild5" presStyleCnt="0"/>
      <dgm:spPr/>
    </dgm:pt>
    <dgm:pt modelId="{19074C14-3EF7-4D08-80FE-412FB6908E2C}" type="pres">
      <dgm:prSet presAssocID="{F60A00D6-1AF2-45A7-82F3-6569A70BA01F}" presName="Name28" presStyleLbl="parChTrans1D3" presStyleIdx="5" presStyleCnt="13"/>
      <dgm:spPr/>
      <dgm:t>
        <a:bodyPr/>
        <a:lstStyle/>
        <a:p>
          <a:endParaRPr lang="en-US"/>
        </a:p>
      </dgm:t>
    </dgm:pt>
    <dgm:pt modelId="{776E3426-0F83-4557-8C6E-04FBB59E1A75}" type="pres">
      <dgm:prSet presAssocID="{6099920D-3A55-4426-8513-3D7548139BA4}" presName="hierRoot2" presStyleCnt="0">
        <dgm:presLayoutVars>
          <dgm:hierBranch val="init"/>
        </dgm:presLayoutVars>
      </dgm:prSet>
      <dgm:spPr/>
    </dgm:pt>
    <dgm:pt modelId="{2AED1CBB-2BB9-421A-9B91-766D75474015}" type="pres">
      <dgm:prSet presAssocID="{6099920D-3A55-4426-8513-3D7548139BA4}" presName="rootComposite2" presStyleCnt="0"/>
      <dgm:spPr/>
    </dgm:pt>
    <dgm:pt modelId="{553EB678-B18A-486F-8F13-FECFE749BE88}" type="pres">
      <dgm:prSet presAssocID="{6099920D-3A55-4426-8513-3D7548139BA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A25304-BED1-4EC8-965E-D88841C2DC1B}" type="pres">
      <dgm:prSet presAssocID="{6099920D-3A55-4426-8513-3D7548139BA4}" presName="topArc2" presStyleLbl="parChTrans1D1" presStyleIdx="18" presStyleCnt="44"/>
      <dgm:spPr/>
    </dgm:pt>
    <dgm:pt modelId="{44C4E571-ADE8-4FE1-8973-45B1EFC65F08}" type="pres">
      <dgm:prSet presAssocID="{6099920D-3A55-4426-8513-3D7548139BA4}" presName="bottomArc2" presStyleLbl="parChTrans1D1" presStyleIdx="19" presStyleCnt="44"/>
      <dgm:spPr/>
    </dgm:pt>
    <dgm:pt modelId="{A5D259DE-D0CB-4143-920E-14B38945E4B6}" type="pres">
      <dgm:prSet presAssocID="{6099920D-3A55-4426-8513-3D7548139BA4}" presName="topConnNode2" presStyleLbl="node3" presStyleIdx="0" presStyleCnt="0"/>
      <dgm:spPr/>
      <dgm:t>
        <a:bodyPr/>
        <a:lstStyle/>
        <a:p>
          <a:endParaRPr lang="en-US"/>
        </a:p>
      </dgm:t>
    </dgm:pt>
    <dgm:pt modelId="{14A8351C-C190-4548-8057-B5CF0A6803F4}" type="pres">
      <dgm:prSet presAssocID="{6099920D-3A55-4426-8513-3D7548139BA4}" presName="hierChild4" presStyleCnt="0"/>
      <dgm:spPr/>
    </dgm:pt>
    <dgm:pt modelId="{5A56334E-24D6-4886-B420-FC94C0982E70}" type="pres">
      <dgm:prSet presAssocID="{6099920D-3A55-4426-8513-3D7548139BA4}" presName="hierChild5" presStyleCnt="0"/>
      <dgm:spPr/>
    </dgm:pt>
    <dgm:pt modelId="{BB0F0042-9574-4438-A9F6-98BFB0E6C6AB}" type="pres">
      <dgm:prSet presAssocID="{218B3F9D-FD5E-444C-B4B2-B1233E2543B2}" presName="Name28" presStyleLbl="parChTrans1D3" presStyleIdx="6" presStyleCnt="13"/>
      <dgm:spPr/>
      <dgm:t>
        <a:bodyPr/>
        <a:lstStyle/>
        <a:p>
          <a:endParaRPr lang="en-US"/>
        </a:p>
      </dgm:t>
    </dgm:pt>
    <dgm:pt modelId="{AD283327-4B92-46A6-A93E-36A59C5F3E1D}" type="pres">
      <dgm:prSet presAssocID="{BB073C04-8150-4829-B63D-4F69D182B3FD}" presName="hierRoot2" presStyleCnt="0">
        <dgm:presLayoutVars>
          <dgm:hierBranch val="init"/>
        </dgm:presLayoutVars>
      </dgm:prSet>
      <dgm:spPr/>
    </dgm:pt>
    <dgm:pt modelId="{9BE62A61-9815-47AF-AC05-59A069698663}" type="pres">
      <dgm:prSet presAssocID="{BB073C04-8150-4829-B63D-4F69D182B3FD}" presName="rootComposite2" presStyleCnt="0"/>
      <dgm:spPr/>
    </dgm:pt>
    <dgm:pt modelId="{65069DA3-A6C1-4D9D-A038-D3CC1A970184}" type="pres">
      <dgm:prSet presAssocID="{BB073C04-8150-4829-B63D-4F69D182B3F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DC3633-9232-4D46-83C8-769191B0AA9E}" type="pres">
      <dgm:prSet presAssocID="{BB073C04-8150-4829-B63D-4F69D182B3FD}" presName="topArc2" presStyleLbl="parChTrans1D1" presStyleIdx="20" presStyleCnt="44"/>
      <dgm:spPr/>
    </dgm:pt>
    <dgm:pt modelId="{9498A581-7D4F-4E2D-81FE-458964F92D59}" type="pres">
      <dgm:prSet presAssocID="{BB073C04-8150-4829-B63D-4F69D182B3FD}" presName="bottomArc2" presStyleLbl="parChTrans1D1" presStyleIdx="21" presStyleCnt="44"/>
      <dgm:spPr/>
    </dgm:pt>
    <dgm:pt modelId="{F98EFEF0-D062-4A1B-A520-638B8D4CDDD0}" type="pres">
      <dgm:prSet presAssocID="{BB073C04-8150-4829-B63D-4F69D182B3FD}" presName="topConnNode2" presStyleLbl="node3" presStyleIdx="0" presStyleCnt="0"/>
      <dgm:spPr/>
      <dgm:t>
        <a:bodyPr/>
        <a:lstStyle/>
        <a:p>
          <a:endParaRPr lang="en-US"/>
        </a:p>
      </dgm:t>
    </dgm:pt>
    <dgm:pt modelId="{1F30FCE3-B82A-48AA-8139-BA4C4670C018}" type="pres">
      <dgm:prSet presAssocID="{BB073C04-8150-4829-B63D-4F69D182B3FD}" presName="hierChild4" presStyleCnt="0"/>
      <dgm:spPr/>
    </dgm:pt>
    <dgm:pt modelId="{88911990-C9D4-4A02-821A-20454DCC0E3D}" type="pres">
      <dgm:prSet presAssocID="{BB073C04-8150-4829-B63D-4F69D182B3FD}" presName="hierChild5" presStyleCnt="0"/>
      <dgm:spPr/>
    </dgm:pt>
    <dgm:pt modelId="{AAFE9018-06B9-48D9-970F-A51835139751}" type="pres">
      <dgm:prSet presAssocID="{7A056369-A05F-48D3-8BFB-BFADC11D80FD}" presName="Name28" presStyleLbl="parChTrans1D3" presStyleIdx="7" presStyleCnt="13"/>
      <dgm:spPr/>
      <dgm:t>
        <a:bodyPr/>
        <a:lstStyle/>
        <a:p>
          <a:endParaRPr lang="en-US"/>
        </a:p>
      </dgm:t>
    </dgm:pt>
    <dgm:pt modelId="{70180583-2750-4146-9337-6036ADCA7291}" type="pres">
      <dgm:prSet presAssocID="{19EA8EBD-4959-4417-B6AB-527F1B14033B}" presName="hierRoot2" presStyleCnt="0">
        <dgm:presLayoutVars>
          <dgm:hierBranch val="init"/>
        </dgm:presLayoutVars>
      </dgm:prSet>
      <dgm:spPr/>
    </dgm:pt>
    <dgm:pt modelId="{2C2586B2-FDC6-4115-80AB-35AA0F119687}" type="pres">
      <dgm:prSet presAssocID="{19EA8EBD-4959-4417-B6AB-527F1B14033B}" presName="rootComposite2" presStyleCnt="0"/>
      <dgm:spPr/>
    </dgm:pt>
    <dgm:pt modelId="{40C59C8C-688C-4E9D-8336-6DC3908B5424}" type="pres">
      <dgm:prSet presAssocID="{19EA8EBD-4959-4417-B6AB-527F1B14033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0FF157-B9EC-47A9-982B-E16DACB5E240}" type="pres">
      <dgm:prSet presAssocID="{19EA8EBD-4959-4417-B6AB-527F1B14033B}" presName="topArc2" presStyleLbl="parChTrans1D1" presStyleIdx="22" presStyleCnt="44"/>
      <dgm:spPr/>
    </dgm:pt>
    <dgm:pt modelId="{BA62A65E-E5E3-4D73-83D0-2CCF33BA0977}" type="pres">
      <dgm:prSet presAssocID="{19EA8EBD-4959-4417-B6AB-527F1B14033B}" presName="bottomArc2" presStyleLbl="parChTrans1D1" presStyleIdx="23" presStyleCnt="44"/>
      <dgm:spPr/>
    </dgm:pt>
    <dgm:pt modelId="{560A1F83-68D5-424B-9C1E-52CEF1759D97}" type="pres">
      <dgm:prSet presAssocID="{19EA8EBD-4959-4417-B6AB-527F1B14033B}" presName="topConnNode2" presStyleLbl="node3" presStyleIdx="0" presStyleCnt="0"/>
      <dgm:spPr/>
      <dgm:t>
        <a:bodyPr/>
        <a:lstStyle/>
        <a:p>
          <a:endParaRPr lang="en-US"/>
        </a:p>
      </dgm:t>
    </dgm:pt>
    <dgm:pt modelId="{355D3775-C6FB-4276-8734-149A8CDF45CD}" type="pres">
      <dgm:prSet presAssocID="{19EA8EBD-4959-4417-B6AB-527F1B14033B}" presName="hierChild4" presStyleCnt="0"/>
      <dgm:spPr/>
    </dgm:pt>
    <dgm:pt modelId="{7052717F-F46E-4120-BC61-336820C4AED0}" type="pres">
      <dgm:prSet presAssocID="{19EA8EBD-4959-4417-B6AB-527F1B14033B}" presName="hierChild5" presStyleCnt="0"/>
      <dgm:spPr/>
    </dgm:pt>
    <dgm:pt modelId="{8D0AF0F4-43E7-49C4-AE00-A450A11A5909}" type="pres">
      <dgm:prSet presAssocID="{545A7E22-960E-4928-BF74-A4BA1BDDCFB5}" presName="Name28" presStyleLbl="parChTrans1D3" presStyleIdx="8" presStyleCnt="13"/>
      <dgm:spPr/>
      <dgm:t>
        <a:bodyPr/>
        <a:lstStyle/>
        <a:p>
          <a:endParaRPr lang="en-US"/>
        </a:p>
      </dgm:t>
    </dgm:pt>
    <dgm:pt modelId="{19D05802-C9DD-467F-A23A-530671E1ADE1}" type="pres">
      <dgm:prSet presAssocID="{8255E6FD-D795-48B6-BA8E-24D736A1EF56}" presName="hierRoot2" presStyleCnt="0">
        <dgm:presLayoutVars>
          <dgm:hierBranch val="init"/>
        </dgm:presLayoutVars>
      </dgm:prSet>
      <dgm:spPr/>
    </dgm:pt>
    <dgm:pt modelId="{23616945-17BB-46E4-8A6E-319C72A34C4C}" type="pres">
      <dgm:prSet presAssocID="{8255E6FD-D795-48B6-BA8E-24D736A1EF56}" presName="rootComposite2" presStyleCnt="0"/>
      <dgm:spPr/>
    </dgm:pt>
    <dgm:pt modelId="{F13BEED9-3242-4D9F-A62C-FDA1B16BEEAD}" type="pres">
      <dgm:prSet presAssocID="{8255E6FD-D795-48B6-BA8E-24D736A1EF5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36322C-0E63-466E-946B-8726789D8CF9}" type="pres">
      <dgm:prSet presAssocID="{8255E6FD-D795-48B6-BA8E-24D736A1EF56}" presName="topArc2" presStyleLbl="parChTrans1D1" presStyleIdx="24" presStyleCnt="44"/>
      <dgm:spPr/>
    </dgm:pt>
    <dgm:pt modelId="{9B8E8D8C-D148-481E-9792-ACB3D6B32499}" type="pres">
      <dgm:prSet presAssocID="{8255E6FD-D795-48B6-BA8E-24D736A1EF56}" presName="bottomArc2" presStyleLbl="parChTrans1D1" presStyleIdx="25" presStyleCnt="44"/>
      <dgm:spPr/>
    </dgm:pt>
    <dgm:pt modelId="{88DDCF80-7FBF-4757-AEDA-FFF9D96379CC}" type="pres">
      <dgm:prSet presAssocID="{8255E6FD-D795-48B6-BA8E-24D736A1EF56}" presName="topConnNode2" presStyleLbl="node3" presStyleIdx="0" presStyleCnt="0"/>
      <dgm:spPr/>
      <dgm:t>
        <a:bodyPr/>
        <a:lstStyle/>
        <a:p>
          <a:endParaRPr lang="en-US"/>
        </a:p>
      </dgm:t>
    </dgm:pt>
    <dgm:pt modelId="{4B669FA7-A5C4-4E1F-8ED7-A5B04C083189}" type="pres">
      <dgm:prSet presAssocID="{8255E6FD-D795-48B6-BA8E-24D736A1EF56}" presName="hierChild4" presStyleCnt="0"/>
      <dgm:spPr/>
    </dgm:pt>
    <dgm:pt modelId="{9AF5A87D-4867-4207-9E01-08E043203137}" type="pres">
      <dgm:prSet presAssocID="{8255E6FD-D795-48B6-BA8E-24D736A1EF56}" presName="hierChild5" presStyleCnt="0"/>
      <dgm:spPr/>
    </dgm:pt>
    <dgm:pt modelId="{34EEBE3E-7CAC-471D-81CF-A8EA960432B2}" type="pres">
      <dgm:prSet presAssocID="{9B1F5A24-B04C-4F84-8AF6-0806C53F15D8}" presName="hierChild5" presStyleCnt="0"/>
      <dgm:spPr/>
    </dgm:pt>
    <dgm:pt modelId="{CFAC5378-3365-4662-BD06-817812B0B6E5}" type="pres">
      <dgm:prSet presAssocID="{ECB4E260-9950-49D3-B906-E14999F8F742}" presName="Name28" presStyleLbl="parChTrans1D2" presStyleIdx="3" presStyleCnt="8"/>
      <dgm:spPr/>
      <dgm:t>
        <a:bodyPr/>
        <a:lstStyle/>
        <a:p>
          <a:endParaRPr lang="en-US"/>
        </a:p>
      </dgm:t>
    </dgm:pt>
    <dgm:pt modelId="{43005643-8F10-4ED3-AF30-ADC689F35715}" type="pres">
      <dgm:prSet presAssocID="{BA604DF2-E12F-44FC-B177-06022A001165}" presName="hierRoot2" presStyleCnt="0">
        <dgm:presLayoutVars>
          <dgm:hierBranch val="init"/>
        </dgm:presLayoutVars>
      </dgm:prSet>
      <dgm:spPr/>
    </dgm:pt>
    <dgm:pt modelId="{5DD464E4-52FD-4EF4-A925-6F59139DD499}" type="pres">
      <dgm:prSet presAssocID="{BA604DF2-E12F-44FC-B177-06022A001165}" presName="rootComposite2" presStyleCnt="0"/>
      <dgm:spPr/>
    </dgm:pt>
    <dgm:pt modelId="{2837B957-C117-4386-8162-4B26EC82ECD0}" type="pres">
      <dgm:prSet presAssocID="{BA604DF2-E12F-44FC-B177-06022A00116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E1ED1-CA3E-4054-B2B8-181AC441AA7F}" type="pres">
      <dgm:prSet presAssocID="{BA604DF2-E12F-44FC-B177-06022A001165}" presName="topArc2" presStyleLbl="parChTrans1D1" presStyleIdx="26" presStyleCnt="44"/>
      <dgm:spPr/>
    </dgm:pt>
    <dgm:pt modelId="{175E755E-C3EC-471F-A1B4-545F8FD0CA48}" type="pres">
      <dgm:prSet presAssocID="{BA604DF2-E12F-44FC-B177-06022A001165}" presName="bottomArc2" presStyleLbl="parChTrans1D1" presStyleIdx="27" presStyleCnt="44"/>
      <dgm:spPr/>
    </dgm:pt>
    <dgm:pt modelId="{11F569C2-7128-4529-9F3D-9AE049177AC8}" type="pres">
      <dgm:prSet presAssocID="{BA604DF2-E12F-44FC-B177-06022A001165}" presName="topConnNode2" presStyleLbl="node2" presStyleIdx="0" presStyleCnt="0"/>
      <dgm:spPr/>
      <dgm:t>
        <a:bodyPr/>
        <a:lstStyle/>
        <a:p>
          <a:endParaRPr lang="en-US"/>
        </a:p>
      </dgm:t>
    </dgm:pt>
    <dgm:pt modelId="{8B75E2AB-F56D-44E3-9323-CCE9ACB1FD0A}" type="pres">
      <dgm:prSet presAssocID="{BA604DF2-E12F-44FC-B177-06022A001165}" presName="hierChild4" presStyleCnt="0"/>
      <dgm:spPr/>
    </dgm:pt>
    <dgm:pt modelId="{546E5FA6-8421-4972-AAF4-BE22BD0255A5}" type="pres">
      <dgm:prSet presAssocID="{F655DD38-7878-467A-9C75-F1F72B3AF615}" presName="Name28" presStyleLbl="parChTrans1D3" presStyleIdx="9" presStyleCnt="13"/>
      <dgm:spPr/>
      <dgm:t>
        <a:bodyPr/>
        <a:lstStyle/>
        <a:p>
          <a:endParaRPr lang="en-US"/>
        </a:p>
      </dgm:t>
    </dgm:pt>
    <dgm:pt modelId="{9089E6E5-A5A9-4BE9-B21D-60F5AFC5B0E6}" type="pres">
      <dgm:prSet presAssocID="{5A6D1756-D790-4933-BBB1-6FB8607ADA6A}" presName="hierRoot2" presStyleCnt="0">
        <dgm:presLayoutVars>
          <dgm:hierBranch val="init"/>
        </dgm:presLayoutVars>
      </dgm:prSet>
      <dgm:spPr/>
    </dgm:pt>
    <dgm:pt modelId="{601061EB-E13C-4B5C-B07B-2CA176F9966D}" type="pres">
      <dgm:prSet presAssocID="{5A6D1756-D790-4933-BBB1-6FB8607ADA6A}" presName="rootComposite2" presStyleCnt="0"/>
      <dgm:spPr/>
    </dgm:pt>
    <dgm:pt modelId="{4AC6A62E-B5D8-4E53-B66C-0270315A51B9}" type="pres">
      <dgm:prSet presAssocID="{5A6D1756-D790-4933-BBB1-6FB8607ADA6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41DF5-9488-431A-9EA8-96797D812594}" type="pres">
      <dgm:prSet presAssocID="{5A6D1756-D790-4933-BBB1-6FB8607ADA6A}" presName="topArc2" presStyleLbl="parChTrans1D1" presStyleIdx="28" presStyleCnt="44"/>
      <dgm:spPr/>
    </dgm:pt>
    <dgm:pt modelId="{CA151F7E-9C11-435F-BB07-B8EE6F1E18FB}" type="pres">
      <dgm:prSet presAssocID="{5A6D1756-D790-4933-BBB1-6FB8607ADA6A}" presName="bottomArc2" presStyleLbl="parChTrans1D1" presStyleIdx="29" presStyleCnt="44"/>
      <dgm:spPr/>
    </dgm:pt>
    <dgm:pt modelId="{D32ED9B3-3EE3-465B-A8A0-14FAF5836C50}" type="pres">
      <dgm:prSet presAssocID="{5A6D1756-D790-4933-BBB1-6FB8607ADA6A}" presName="topConnNode2" presStyleLbl="node3" presStyleIdx="0" presStyleCnt="0"/>
      <dgm:spPr/>
      <dgm:t>
        <a:bodyPr/>
        <a:lstStyle/>
        <a:p>
          <a:endParaRPr lang="en-US"/>
        </a:p>
      </dgm:t>
    </dgm:pt>
    <dgm:pt modelId="{9D6BF12C-152E-4AE2-B00F-DC202626DD48}" type="pres">
      <dgm:prSet presAssocID="{5A6D1756-D790-4933-BBB1-6FB8607ADA6A}" presName="hierChild4" presStyleCnt="0"/>
      <dgm:spPr/>
    </dgm:pt>
    <dgm:pt modelId="{9E0F9AEF-59C6-4AC4-B6B9-6E458C7BF364}" type="pres">
      <dgm:prSet presAssocID="{5A6D1756-D790-4933-BBB1-6FB8607ADA6A}" presName="hierChild5" presStyleCnt="0"/>
      <dgm:spPr/>
    </dgm:pt>
    <dgm:pt modelId="{09336A8F-7A93-4D34-8007-D120442D7F36}" type="pres">
      <dgm:prSet presAssocID="{6D00D534-F071-405B-9AFB-A787D985A459}" presName="Name28" presStyleLbl="parChTrans1D3" presStyleIdx="10" presStyleCnt="13"/>
      <dgm:spPr/>
      <dgm:t>
        <a:bodyPr/>
        <a:lstStyle/>
        <a:p>
          <a:endParaRPr lang="en-US"/>
        </a:p>
      </dgm:t>
    </dgm:pt>
    <dgm:pt modelId="{CA7911BA-43E9-47E4-91D2-0B11AD6AF8DE}" type="pres">
      <dgm:prSet presAssocID="{D1732781-7777-4EA5-9801-A76E41797978}" presName="hierRoot2" presStyleCnt="0">
        <dgm:presLayoutVars>
          <dgm:hierBranch val="init"/>
        </dgm:presLayoutVars>
      </dgm:prSet>
      <dgm:spPr/>
    </dgm:pt>
    <dgm:pt modelId="{E07478BC-6E22-4BF9-AB24-4FB2CB2E9172}" type="pres">
      <dgm:prSet presAssocID="{D1732781-7777-4EA5-9801-A76E41797978}" presName="rootComposite2" presStyleCnt="0"/>
      <dgm:spPr/>
    </dgm:pt>
    <dgm:pt modelId="{A274F816-5926-4753-B5FB-00BF6B7EB6BA}" type="pres">
      <dgm:prSet presAssocID="{D1732781-7777-4EA5-9801-A76E4179797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14EF6C-CB44-46BE-A0EF-59119B98B317}" type="pres">
      <dgm:prSet presAssocID="{D1732781-7777-4EA5-9801-A76E41797978}" presName="topArc2" presStyleLbl="parChTrans1D1" presStyleIdx="30" presStyleCnt="44"/>
      <dgm:spPr/>
    </dgm:pt>
    <dgm:pt modelId="{BD8F449E-0C20-487B-9764-70442105BC82}" type="pres">
      <dgm:prSet presAssocID="{D1732781-7777-4EA5-9801-A76E41797978}" presName="bottomArc2" presStyleLbl="parChTrans1D1" presStyleIdx="31" presStyleCnt="44"/>
      <dgm:spPr/>
    </dgm:pt>
    <dgm:pt modelId="{FF8D8BC0-C244-47EC-8529-62AEA70B5956}" type="pres">
      <dgm:prSet presAssocID="{D1732781-7777-4EA5-9801-A76E41797978}" presName="topConnNode2" presStyleLbl="node3" presStyleIdx="0" presStyleCnt="0"/>
      <dgm:spPr/>
      <dgm:t>
        <a:bodyPr/>
        <a:lstStyle/>
        <a:p>
          <a:endParaRPr lang="en-US"/>
        </a:p>
      </dgm:t>
    </dgm:pt>
    <dgm:pt modelId="{C5BB7C3B-0E3D-4B77-8FEA-0CDD1518FB52}" type="pres">
      <dgm:prSet presAssocID="{D1732781-7777-4EA5-9801-A76E41797978}" presName="hierChild4" presStyleCnt="0"/>
      <dgm:spPr/>
    </dgm:pt>
    <dgm:pt modelId="{D4248179-F9A0-4E49-A01B-FD0072DD2CAD}" type="pres">
      <dgm:prSet presAssocID="{D1732781-7777-4EA5-9801-A76E41797978}" presName="hierChild5" presStyleCnt="0"/>
      <dgm:spPr/>
    </dgm:pt>
    <dgm:pt modelId="{99DDA6E2-C2DD-434E-AE1B-FF4F225B300D}" type="pres">
      <dgm:prSet presAssocID="{A26A1106-8F0B-4B19-9028-1E6ACC701834}" presName="Name28" presStyleLbl="parChTrans1D3" presStyleIdx="11" presStyleCnt="13"/>
      <dgm:spPr/>
      <dgm:t>
        <a:bodyPr/>
        <a:lstStyle/>
        <a:p>
          <a:endParaRPr lang="en-US"/>
        </a:p>
      </dgm:t>
    </dgm:pt>
    <dgm:pt modelId="{8B3318F7-88A9-49B3-BC9C-9FBC6876AE7D}" type="pres">
      <dgm:prSet presAssocID="{2F139BF4-269F-4C27-B26E-66409AAAE877}" presName="hierRoot2" presStyleCnt="0">
        <dgm:presLayoutVars>
          <dgm:hierBranch val="init"/>
        </dgm:presLayoutVars>
      </dgm:prSet>
      <dgm:spPr/>
    </dgm:pt>
    <dgm:pt modelId="{756946E7-6694-4402-B05B-1352CB454E54}" type="pres">
      <dgm:prSet presAssocID="{2F139BF4-269F-4C27-B26E-66409AAAE877}" presName="rootComposite2" presStyleCnt="0"/>
      <dgm:spPr/>
    </dgm:pt>
    <dgm:pt modelId="{C825A478-7186-46C0-B38A-3A103992C959}" type="pres">
      <dgm:prSet presAssocID="{2F139BF4-269F-4C27-B26E-66409AAAE87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B9C23D-5FC1-47AE-8230-4B9C5B9439D9}" type="pres">
      <dgm:prSet presAssocID="{2F139BF4-269F-4C27-B26E-66409AAAE877}" presName="topArc2" presStyleLbl="parChTrans1D1" presStyleIdx="32" presStyleCnt="44"/>
      <dgm:spPr/>
    </dgm:pt>
    <dgm:pt modelId="{8793C44D-1B9A-4C17-89EF-5A159C7615BE}" type="pres">
      <dgm:prSet presAssocID="{2F139BF4-269F-4C27-B26E-66409AAAE877}" presName="bottomArc2" presStyleLbl="parChTrans1D1" presStyleIdx="33" presStyleCnt="44"/>
      <dgm:spPr/>
    </dgm:pt>
    <dgm:pt modelId="{51CEE403-BEA8-4712-A7FF-24590F717E1B}" type="pres">
      <dgm:prSet presAssocID="{2F139BF4-269F-4C27-B26E-66409AAAE877}" presName="topConnNode2" presStyleLbl="node3" presStyleIdx="0" presStyleCnt="0"/>
      <dgm:spPr/>
      <dgm:t>
        <a:bodyPr/>
        <a:lstStyle/>
        <a:p>
          <a:endParaRPr lang="en-US"/>
        </a:p>
      </dgm:t>
    </dgm:pt>
    <dgm:pt modelId="{7EB5F256-998B-4D79-83FD-D0E1AD926703}" type="pres">
      <dgm:prSet presAssocID="{2F139BF4-269F-4C27-B26E-66409AAAE877}" presName="hierChild4" presStyleCnt="0"/>
      <dgm:spPr/>
    </dgm:pt>
    <dgm:pt modelId="{A81F4CB4-5053-4BC4-A62D-D1A8A0BC1BEE}" type="pres">
      <dgm:prSet presAssocID="{2F139BF4-269F-4C27-B26E-66409AAAE877}" presName="hierChild5" presStyleCnt="0"/>
      <dgm:spPr/>
    </dgm:pt>
    <dgm:pt modelId="{3756E598-3C6B-4778-BADC-04C207B61E99}" type="pres">
      <dgm:prSet presAssocID="{5328ACCA-041F-4CBB-BEBB-5F0E2F1F748A}" presName="Name28" presStyleLbl="parChTrans1D3" presStyleIdx="12" presStyleCnt="13"/>
      <dgm:spPr/>
      <dgm:t>
        <a:bodyPr/>
        <a:lstStyle/>
        <a:p>
          <a:endParaRPr lang="en-US"/>
        </a:p>
      </dgm:t>
    </dgm:pt>
    <dgm:pt modelId="{3CC6F6B8-E5CD-4E69-B472-3AF53E15FCD3}" type="pres">
      <dgm:prSet presAssocID="{DC8FBB76-36D3-4354-8A01-5DD1484599EC}" presName="hierRoot2" presStyleCnt="0">
        <dgm:presLayoutVars>
          <dgm:hierBranch val="init"/>
        </dgm:presLayoutVars>
      </dgm:prSet>
      <dgm:spPr/>
    </dgm:pt>
    <dgm:pt modelId="{444E5E9A-26AD-4305-B5E2-A6E6B70C6460}" type="pres">
      <dgm:prSet presAssocID="{DC8FBB76-36D3-4354-8A01-5DD1484599EC}" presName="rootComposite2" presStyleCnt="0"/>
      <dgm:spPr/>
    </dgm:pt>
    <dgm:pt modelId="{5647F005-AB6D-4F37-A45A-016DBFB82BB4}" type="pres">
      <dgm:prSet presAssocID="{DC8FBB76-36D3-4354-8A01-5DD1484599E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D5E043-9355-4EF9-9FFA-3C2FC9AD4077}" type="pres">
      <dgm:prSet presAssocID="{DC8FBB76-36D3-4354-8A01-5DD1484599EC}" presName="topArc2" presStyleLbl="parChTrans1D1" presStyleIdx="34" presStyleCnt="44"/>
      <dgm:spPr/>
    </dgm:pt>
    <dgm:pt modelId="{B849A9F7-D585-433B-AA1C-0EE0B32EAC79}" type="pres">
      <dgm:prSet presAssocID="{DC8FBB76-36D3-4354-8A01-5DD1484599EC}" presName="bottomArc2" presStyleLbl="parChTrans1D1" presStyleIdx="35" presStyleCnt="44"/>
      <dgm:spPr/>
    </dgm:pt>
    <dgm:pt modelId="{1AD60C31-A61B-4914-83FC-B52B76B8361B}" type="pres">
      <dgm:prSet presAssocID="{DC8FBB76-36D3-4354-8A01-5DD1484599EC}" presName="topConnNode2" presStyleLbl="node3" presStyleIdx="0" presStyleCnt="0"/>
      <dgm:spPr/>
      <dgm:t>
        <a:bodyPr/>
        <a:lstStyle/>
        <a:p>
          <a:endParaRPr lang="en-US"/>
        </a:p>
      </dgm:t>
    </dgm:pt>
    <dgm:pt modelId="{FEE62251-2A66-4578-8F6C-A3AF843127E3}" type="pres">
      <dgm:prSet presAssocID="{DC8FBB76-36D3-4354-8A01-5DD1484599EC}" presName="hierChild4" presStyleCnt="0"/>
      <dgm:spPr/>
    </dgm:pt>
    <dgm:pt modelId="{7BB39C56-9710-41E1-9642-2EE1417AAF32}" type="pres">
      <dgm:prSet presAssocID="{DC8FBB76-36D3-4354-8A01-5DD1484599EC}" presName="hierChild5" presStyleCnt="0"/>
      <dgm:spPr/>
    </dgm:pt>
    <dgm:pt modelId="{0EC9F963-776D-4E55-B7E5-D496DA15231F}" type="pres">
      <dgm:prSet presAssocID="{BA604DF2-E12F-44FC-B177-06022A001165}" presName="hierChild5" presStyleCnt="0"/>
      <dgm:spPr/>
    </dgm:pt>
    <dgm:pt modelId="{DE19C67E-DC69-4D18-97CF-EEA7D11658BF}" type="pres">
      <dgm:prSet presAssocID="{52CF5131-2F11-4E27-A007-6F58FB404C91}" presName="hierChild3" presStyleCnt="0"/>
      <dgm:spPr/>
    </dgm:pt>
    <dgm:pt modelId="{CFD0AB45-0C03-4881-BD9D-E76EA01B5535}" type="pres">
      <dgm:prSet presAssocID="{0BEB9548-5E16-46D4-914F-51CF08015814}" presName="Name101" presStyleLbl="parChTrans1D2" presStyleIdx="4" presStyleCnt="8"/>
      <dgm:spPr/>
      <dgm:t>
        <a:bodyPr/>
        <a:lstStyle/>
        <a:p>
          <a:endParaRPr lang="en-US"/>
        </a:p>
      </dgm:t>
    </dgm:pt>
    <dgm:pt modelId="{3BD06F92-908B-4781-ACFD-9162AB3797CE}" type="pres">
      <dgm:prSet presAssocID="{FB2FE4F0-8F97-47DE-B046-3AC5AE4C8E7B}" presName="hierRoot3" presStyleCnt="0">
        <dgm:presLayoutVars>
          <dgm:hierBranch val="init"/>
        </dgm:presLayoutVars>
      </dgm:prSet>
      <dgm:spPr/>
    </dgm:pt>
    <dgm:pt modelId="{FA793CF5-959B-4CE9-B700-6122915F27E1}" type="pres">
      <dgm:prSet presAssocID="{FB2FE4F0-8F97-47DE-B046-3AC5AE4C8E7B}" presName="rootComposite3" presStyleCnt="0"/>
      <dgm:spPr/>
    </dgm:pt>
    <dgm:pt modelId="{EF9AE5FE-AF5C-4484-81B5-AEDB2045FDD7}" type="pres">
      <dgm:prSet presAssocID="{FB2FE4F0-8F97-47DE-B046-3AC5AE4C8E7B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BA622A-BD04-47BB-ACD8-F7FFB00B16B0}" type="pres">
      <dgm:prSet presAssocID="{FB2FE4F0-8F97-47DE-B046-3AC5AE4C8E7B}" presName="topArc3" presStyleLbl="parChTrans1D1" presStyleIdx="36" presStyleCnt="44"/>
      <dgm:spPr/>
    </dgm:pt>
    <dgm:pt modelId="{76659A32-3D62-42CE-B5EF-C7C48C58D2BB}" type="pres">
      <dgm:prSet presAssocID="{FB2FE4F0-8F97-47DE-B046-3AC5AE4C8E7B}" presName="bottomArc3" presStyleLbl="parChTrans1D1" presStyleIdx="37" presStyleCnt="44"/>
      <dgm:spPr/>
    </dgm:pt>
    <dgm:pt modelId="{A4F3DD02-88CE-43F5-822D-E48202754BB2}" type="pres">
      <dgm:prSet presAssocID="{FB2FE4F0-8F97-47DE-B046-3AC5AE4C8E7B}" presName="topConnNode3" presStyleLbl="asst1" presStyleIdx="0" presStyleCnt="0"/>
      <dgm:spPr/>
      <dgm:t>
        <a:bodyPr/>
        <a:lstStyle/>
        <a:p>
          <a:endParaRPr lang="en-US"/>
        </a:p>
      </dgm:t>
    </dgm:pt>
    <dgm:pt modelId="{81377E5E-9430-4BC0-A967-8448265D3357}" type="pres">
      <dgm:prSet presAssocID="{FB2FE4F0-8F97-47DE-B046-3AC5AE4C8E7B}" presName="hierChild6" presStyleCnt="0"/>
      <dgm:spPr/>
    </dgm:pt>
    <dgm:pt modelId="{1E80A9CF-A7A9-4CD9-B4B6-ECC9CA607D93}" type="pres">
      <dgm:prSet presAssocID="{FB2FE4F0-8F97-47DE-B046-3AC5AE4C8E7B}" presName="hierChild7" presStyleCnt="0"/>
      <dgm:spPr/>
    </dgm:pt>
    <dgm:pt modelId="{0AAAD8B9-4EB4-42D0-8F12-25A56F74BDD3}" type="pres">
      <dgm:prSet presAssocID="{88ADAD20-6732-4073-97D5-8B6B58F687C5}" presName="Name101" presStyleLbl="parChTrans1D2" presStyleIdx="5" presStyleCnt="8"/>
      <dgm:spPr/>
      <dgm:t>
        <a:bodyPr/>
        <a:lstStyle/>
        <a:p>
          <a:endParaRPr lang="en-US"/>
        </a:p>
      </dgm:t>
    </dgm:pt>
    <dgm:pt modelId="{CC2662F7-76CE-433D-A8BE-A7CED20F710B}" type="pres">
      <dgm:prSet presAssocID="{3D6253E0-078E-4A3B-95B8-92288BA7B774}" presName="hierRoot3" presStyleCnt="0">
        <dgm:presLayoutVars>
          <dgm:hierBranch val="init"/>
        </dgm:presLayoutVars>
      </dgm:prSet>
      <dgm:spPr/>
    </dgm:pt>
    <dgm:pt modelId="{CDC04523-7EDF-4A48-B33E-2FFCC42E7BAC}" type="pres">
      <dgm:prSet presAssocID="{3D6253E0-078E-4A3B-95B8-92288BA7B774}" presName="rootComposite3" presStyleCnt="0"/>
      <dgm:spPr/>
    </dgm:pt>
    <dgm:pt modelId="{E8C9CA14-9BB6-4827-A528-BB9D0A54BC8A}" type="pres">
      <dgm:prSet presAssocID="{3D6253E0-078E-4A3B-95B8-92288BA7B774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0471FA-7C32-4C21-9143-C7BD276389B3}" type="pres">
      <dgm:prSet presAssocID="{3D6253E0-078E-4A3B-95B8-92288BA7B774}" presName="topArc3" presStyleLbl="parChTrans1D1" presStyleIdx="38" presStyleCnt="44"/>
      <dgm:spPr/>
    </dgm:pt>
    <dgm:pt modelId="{92143DAE-9EAD-45F3-96F2-BF7635AA641C}" type="pres">
      <dgm:prSet presAssocID="{3D6253E0-078E-4A3B-95B8-92288BA7B774}" presName="bottomArc3" presStyleLbl="parChTrans1D1" presStyleIdx="39" presStyleCnt="44"/>
      <dgm:spPr/>
    </dgm:pt>
    <dgm:pt modelId="{1AD099E1-FC84-4496-9B18-AD1B20C41766}" type="pres">
      <dgm:prSet presAssocID="{3D6253E0-078E-4A3B-95B8-92288BA7B774}" presName="topConnNode3" presStyleLbl="asst1" presStyleIdx="0" presStyleCnt="0"/>
      <dgm:spPr/>
      <dgm:t>
        <a:bodyPr/>
        <a:lstStyle/>
        <a:p>
          <a:endParaRPr lang="en-US"/>
        </a:p>
      </dgm:t>
    </dgm:pt>
    <dgm:pt modelId="{71867E9E-34EB-4DD4-8649-5C475CCFD78D}" type="pres">
      <dgm:prSet presAssocID="{3D6253E0-078E-4A3B-95B8-92288BA7B774}" presName="hierChild6" presStyleCnt="0"/>
      <dgm:spPr/>
    </dgm:pt>
    <dgm:pt modelId="{CB691258-5B64-4D71-8D49-700CBEB95A9B}" type="pres">
      <dgm:prSet presAssocID="{3D6253E0-078E-4A3B-95B8-92288BA7B774}" presName="hierChild7" presStyleCnt="0"/>
      <dgm:spPr/>
    </dgm:pt>
    <dgm:pt modelId="{C220A743-3785-46AE-B27F-EA5E6059829F}" type="pres">
      <dgm:prSet presAssocID="{B761B9BC-78BE-402C-9389-996F652F7654}" presName="Name101" presStyleLbl="parChTrans1D2" presStyleIdx="6" presStyleCnt="8"/>
      <dgm:spPr/>
      <dgm:t>
        <a:bodyPr/>
        <a:lstStyle/>
        <a:p>
          <a:endParaRPr lang="en-US"/>
        </a:p>
      </dgm:t>
    </dgm:pt>
    <dgm:pt modelId="{679BCF69-E553-4A9B-A847-D448B74B2E37}" type="pres">
      <dgm:prSet presAssocID="{5939C736-25AA-4FCC-B2B5-CC820E53EC16}" presName="hierRoot3" presStyleCnt="0">
        <dgm:presLayoutVars>
          <dgm:hierBranch val="init"/>
        </dgm:presLayoutVars>
      </dgm:prSet>
      <dgm:spPr/>
    </dgm:pt>
    <dgm:pt modelId="{0F5B318F-51C2-48E4-AF00-300BEA367548}" type="pres">
      <dgm:prSet presAssocID="{5939C736-25AA-4FCC-B2B5-CC820E53EC16}" presName="rootComposite3" presStyleCnt="0"/>
      <dgm:spPr/>
    </dgm:pt>
    <dgm:pt modelId="{22316564-7385-46C8-802F-F497D5154FB0}" type="pres">
      <dgm:prSet presAssocID="{5939C736-25AA-4FCC-B2B5-CC820E53EC16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D018C5-C7CD-4146-B7A7-01D996DA4EE3}" type="pres">
      <dgm:prSet presAssocID="{5939C736-25AA-4FCC-B2B5-CC820E53EC16}" presName="topArc3" presStyleLbl="parChTrans1D1" presStyleIdx="40" presStyleCnt="44"/>
      <dgm:spPr/>
    </dgm:pt>
    <dgm:pt modelId="{1A7D56DC-E294-4B41-89C8-8439ECDC894C}" type="pres">
      <dgm:prSet presAssocID="{5939C736-25AA-4FCC-B2B5-CC820E53EC16}" presName="bottomArc3" presStyleLbl="parChTrans1D1" presStyleIdx="41" presStyleCnt="44"/>
      <dgm:spPr/>
    </dgm:pt>
    <dgm:pt modelId="{9B3163D3-5745-4AD3-A4F5-F6ACCDE5212E}" type="pres">
      <dgm:prSet presAssocID="{5939C736-25AA-4FCC-B2B5-CC820E53EC16}" presName="topConnNode3" presStyleLbl="asst1" presStyleIdx="0" presStyleCnt="0"/>
      <dgm:spPr/>
      <dgm:t>
        <a:bodyPr/>
        <a:lstStyle/>
        <a:p>
          <a:endParaRPr lang="en-US"/>
        </a:p>
      </dgm:t>
    </dgm:pt>
    <dgm:pt modelId="{884586BC-9E6B-4368-A344-D5AED3A1E6A1}" type="pres">
      <dgm:prSet presAssocID="{5939C736-25AA-4FCC-B2B5-CC820E53EC16}" presName="hierChild6" presStyleCnt="0"/>
      <dgm:spPr/>
    </dgm:pt>
    <dgm:pt modelId="{3AAAEAD6-06D0-4E7A-A9B1-B848BA45381D}" type="pres">
      <dgm:prSet presAssocID="{5939C736-25AA-4FCC-B2B5-CC820E53EC16}" presName="hierChild7" presStyleCnt="0"/>
      <dgm:spPr/>
    </dgm:pt>
    <dgm:pt modelId="{CCD5B6D9-7FDA-4D5C-BCD0-B88CC6A4720E}" type="pres">
      <dgm:prSet presAssocID="{6DCBD4E1-8C45-4AB8-85F2-AFDE23127092}" presName="Name101" presStyleLbl="parChTrans1D2" presStyleIdx="7" presStyleCnt="8"/>
      <dgm:spPr/>
      <dgm:t>
        <a:bodyPr/>
        <a:lstStyle/>
        <a:p>
          <a:endParaRPr lang="en-US"/>
        </a:p>
      </dgm:t>
    </dgm:pt>
    <dgm:pt modelId="{33087FD9-5986-48D4-85FD-8F0189B2409E}" type="pres">
      <dgm:prSet presAssocID="{16D42596-FA32-4FB0-A614-78A854972D0D}" presName="hierRoot3" presStyleCnt="0">
        <dgm:presLayoutVars>
          <dgm:hierBranch val="init"/>
        </dgm:presLayoutVars>
      </dgm:prSet>
      <dgm:spPr/>
    </dgm:pt>
    <dgm:pt modelId="{BBFDE7FC-A97D-4F7E-8C1E-38A589954BDF}" type="pres">
      <dgm:prSet presAssocID="{16D42596-FA32-4FB0-A614-78A854972D0D}" presName="rootComposite3" presStyleCnt="0"/>
      <dgm:spPr/>
    </dgm:pt>
    <dgm:pt modelId="{D5040642-1A93-4A5B-8616-22594EA55F53}" type="pres">
      <dgm:prSet presAssocID="{16D42596-FA32-4FB0-A614-78A854972D0D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A6F2FC-F2FD-417F-9185-E6FE6BD5AF9D}" type="pres">
      <dgm:prSet presAssocID="{16D42596-FA32-4FB0-A614-78A854972D0D}" presName="topArc3" presStyleLbl="parChTrans1D1" presStyleIdx="42" presStyleCnt="44"/>
      <dgm:spPr/>
    </dgm:pt>
    <dgm:pt modelId="{01C52822-1C63-48A2-A2ED-D35414FC3FE0}" type="pres">
      <dgm:prSet presAssocID="{16D42596-FA32-4FB0-A614-78A854972D0D}" presName="bottomArc3" presStyleLbl="parChTrans1D1" presStyleIdx="43" presStyleCnt="44"/>
      <dgm:spPr/>
    </dgm:pt>
    <dgm:pt modelId="{A5D4E1B6-E4D5-4C1F-BD18-B681165EC778}" type="pres">
      <dgm:prSet presAssocID="{16D42596-FA32-4FB0-A614-78A854972D0D}" presName="topConnNode3" presStyleLbl="asst1" presStyleIdx="0" presStyleCnt="0"/>
      <dgm:spPr/>
      <dgm:t>
        <a:bodyPr/>
        <a:lstStyle/>
        <a:p>
          <a:endParaRPr lang="en-US"/>
        </a:p>
      </dgm:t>
    </dgm:pt>
    <dgm:pt modelId="{90B25FB4-0BA1-4625-92AB-5FF8E3D74F3D}" type="pres">
      <dgm:prSet presAssocID="{16D42596-FA32-4FB0-A614-78A854972D0D}" presName="hierChild6" presStyleCnt="0"/>
      <dgm:spPr/>
    </dgm:pt>
    <dgm:pt modelId="{CB80E134-473F-4CEB-A8ED-1989E51E9B75}" type="pres">
      <dgm:prSet presAssocID="{16D42596-FA32-4FB0-A614-78A854972D0D}" presName="hierChild7" presStyleCnt="0"/>
      <dgm:spPr/>
    </dgm:pt>
  </dgm:ptLst>
  <dgm:cxnLst>
    <dgm:cxn modelId="{F7AC760D-3DD4-4C45-8E55-EB1969337176}" type="presOf" srcId="{8255E6FD-D795-48B6-BA8E-24D736A1EF56}" destId="{88DDCF80-7FBF-4757-AEDA-FFF9D96379CC}" srcOrd="1" destOrd="0" presId="urn:microsoft.com/office/officeart/2008/layout/HalfCircleOrganizationChart"/>
    <dgm:cxn modelId="{C46252B3-8535-480D-B5C7-6F149DE06CFA}" srcId="{52CF5131-2F11-4E27-A007-6F58FB404C91}" destId="{5939C736-25AA-4FCC-B2B5-CC820E53EC16}" srcOrd="2" destOrd="0" parTransId="{B761B9BC-78BE-402C-9389-996F652F7654}" sibTransId="{83A8AE18-BDCD-4FE0-9FF1-BDBEFB7F06B1}"/>
    <dgm:cxn modelId="{DFF401CB-7BBF-40AA-828A-A2A63BCFFFEF}" srcId="{BA604DF2-E12F-44FC-B177-06022A001165}" destId="{D1732781-7777-4EA5-9801-A76E41797978}" srcOrd="1" destOrd="0" parTransId="{6D00D534-F071-405B-9AFB-A787D985A459}" sibTransId="{B7E00F79-8EDE-478E-BB1F-EF77E6ACB69D}"/>
    <dgm:cxn modelId="{FC68821F-741E-49F9-924D-833C63B6AEC8}" type="presOf" srcId="{6DCBD4E1-8C45-4AB8-85F2-AFDE23127092}" destId="{CCD5B6D9-7FDA-4D5C-BCD0-B88CC6A4720E}" srcOrd="0" destOrd="0" presId="urn:microsoft.com/office/officeart/2008/layout/HalfCircleOrganizationChart"/>
    <dgm:cxn modelId="{6BE5195C-CA97-48D5-84C5-A7A519370CEE}" srcId="{BA604DF2-E12F-44FC-B177-06022A001165}" destId="{DC8FBB76-36D3-4354-8A01-5DD1484599EC}" srcOrd="3" destOrd="0" parTransId="{5328ACCA-041F-4CBB-BEBB-5F0E2F1F748A}" sibTransId="{951EB83C-B401-4FCC-8865-9F5A975CEBE2}"/>
    <dgm:cxn modelId="{A91181B3-4DAA-4D03-AC11-5722500ABE32}" type="presOf" srcId="{3D6253E0-078E-4A3B-95B8-92288BA7B774}" destId="{E8C9CA14-9BB6-4827-A528-BB9D0A54BC8A}" srcOrd="0" destOrd="0" presId="urn:microsoft.com/office/officeart/2008/layout/HalfCircleOrganizationChart"/>
    <dgm:cxn modelId="{6DCB2609-6356-44A3-AD4A-02B0F96D67B2}" type="presOf" srcId="{5A6D1756-D790-4933-BBB1-6FB8607ADA6A}" destId="{D32ED9B3-3EE3-465B-A8A0-14FAF5836C50}" srcOrd="1" destOrd="0" presId="urn:microsoft.com/office/officeart/2008/layout/HalfCircleOrganizationChart"/>
    <dgm:cxn modelId="{E0A9F71A-CB15-4493-BE31-80BCAA1C70EB}" srcId="{7E89BB9F-16BB-4765-97F2-7BB81B99BCD2}" destId="{52CF5131-2F11-4E27-A007-6F58FB404C91}" srcOrd="0" destOrd="0" parTransId="{9E95A307-7C9D-4D77-A94B-9CCF6425C532}" sibTransId="{BF4A7E19-BCA1-4EC7-91C1-06CB8D047D36}"/>
    <dgm:cxn modelId="{4643D193-5DDB-4084-9D98-CD69A7B0DEF6}" type="presOf" srcId="{5A6D1756-D790-4933-BBB1-6FB8607ADA6A}" destId="{4AC6A62E-B5D8-4E53-B66C-0270315A51B9}" srcOrd="0" destOrd="0" presId="urn:microsoft.com/office/officeart/2008/layout/HalfCircleOrganizationChart"/>
    <dgm:cxn modelId="{D67AB3E5-5713-47EC-844E-7F6DD53CED6D}" srcId="{1AB4FF8E-7769-42F6-A3A5-4DB902DFF507}" destId="{CADC7504-E574-4883-ABEC-A2F560450C19}" srcOrd="0" destOrd="0" parTransId="{5E9AAEF1-3F5E-4089-AA78-87AEA630F1C2}" sibTransId="{FDEA7439-58E7-4E32-9950-D22C18260D14}"/>
    <dgm:cxn modelId="{3489307B-7B72-4D00-8AAB-CCFEA55CB053}" type="presOf" srcId="{1AB4FF8E-7769-42F6-A3A5-4DB902DFF507}" destId="{520F6F18-BFC0-441F-92F6-E777E50D34A9}" srcOrd="1" destOrd="0" presId="urn:microsoft.com/office/officeart/2008/layout/HalfCircleOrganizationChart"/>
    <dgm:cxn modelId="{B6CF5BD8-AD0D-47E6-A325-3873088790CC}" srcId="{52CF5131-2F11-4E27-A007-6F58FB404C91}" destId="{BA604DF2-E12F-44FC-B177-06022A001165}" srcOrd="7" destOrd="0" parTransId="{ECB4E260-9950-49D3-B906-E14999F8F742}" sibTransId="{E565D665-B37D-44A3-9EAF-83020ED77115}"/>
    <dgm:cxn modelId="{B56F49AA-45F1-4C7D-9680-87CF8B7B06DE}" type="presOf" srcId="{9B1F5A24-B04C-4F84-8AF6-0806C53F15D8}" destId="{4F9768B2-84D1-475C-849B-24B2CCBA85B2}" srcOrd="1" destOrd="0" presId="urn:microsoft.com/office/officeart/2008/layout/HalfCircleOrganizationChart"/>
    <dgm:cxn modelId="{FD47A80B-1711-47F1-8203-4B0643ECC1F5}" type="presOf" srcId="{6E5FA07F-80FE-4233-901D-2383C5AEA312}" destId="{C5374512-6660-4723-9E0A-E288A8DF2E51}" srcOrd="0" destOrd="0" presId="urn:microsoft.com/office/officeart/2008/layout/HalfCircleOrganizationChart"/>
    <dgm:cxn modelId="{1335A2FB-D548-48C8-9C36-8766C4547C3A}" type="presOf" srcId="{6099920D-3A55-4426-8513-3D7548139BA4}" destId="{A5D259DE-D0CB-4143-920E-14B38945E4B6}" srcOrd="1" destOrd="0" presId="urn:microsoft.com/office/officeart/2008/layout/HalfCircleOrganizationChart"/>
    <dgm:cxn modelId="{803F3813-ADD4-4368-A553-BF4454E0FC79}" type="presOf" srcId="{ECB4E260-9950-49D3-B906-E14999F8F742}" destId="{CFAC5378-3365-4662-BD06-817812B0B6E5}" srcOrd="0" destOrd="0" presId="urn:microsoft.com/office/officeart/2008/layout/HalfCircleOrganizationChart"/>
    <dgm:cxn modelId="{AD6A0B42-6ABF-42DA-9561-7C027D306EAC}" srcId="{52CF5131-2F11-4E27-A007-6F58FB404C91}" destId="{651378F9-338D-4C31-A193-12E395D226B7}" srcOrd="5" destOrd="0" parTransId="{EDE0CBA8-2EE3-428B-93E2-BBF70F1F8B6C}" sibTransId="{FA5D2346-1852-4E1B-8A5E-7435305886AB}"/>
    <dgm:cxn modelId="{DA75C238-CDDB-45E1-AB0A-9D2873B02949}" type="presOf" srcId="{F60A00D6-1AF2-45A7-82F3-6569A70BA01F}" destId="{19074C14-3EF7-4D08-80FE-412FB6908E2C}" srcOrd="0" destOrd="0" presId="urn:microsoft.com/office/officeart/2008/layout/HalfCircleOrganizationChart"/>
    <dgm:cxn modelId="{8E5DDAB5-6BA4-4830-B4CD-2F72D0D9E268}" srcId="{52CF5131-2F11-4E27-A007-6F58FB404C91}" destId="{9B1F5A24-B04C-4F84-8AF6-0806C53F15D8}" srcOrd="6" destOrd="0" parTransId="{2640FA64-5E0F-4221-8D8B-B8329D7A8650}" sibTransId="{8CFC8681-31D8-4E06-BCCB-FB73F80E1ED5}"/>
    <dgm:cxn modelId="{044D52C1-F456-4152-AF99-A1C10105C892}" type="presOf" srcId="{B9A7F59C-580B-44B7-AAA7-09F36C9BAB0E}" destId="{C8D2896E-EDE7-4AF9-95BE-96ABCDBA3409}" srcOrd="0" destOrd="0" presId="urn:microsoft.com/office/officeart/2008/layout/HalfCircleOrganizationChart"/>
    <dgm:cxn modelId="{77DE8A79-83C7-48E0-8F00-97D3C6950009}" type="presOf" srcId="{EDE0CBA8-2EE3-428B-93E2-BBF70F1F8B6C}" destId="{F6B69989-85F0-437C-8BF6-A90E33A9C4FC}" srcOrd="0" destOrd="0" presId="urn:microsoft.com/office/officeart/2008/layout/HalfCircleOrganizationChart"/>
    <dgm:cxn modelId="{DBD544AD-5E4D-4CDB-B761-8A814CF3D733}" type="presOf" srcId="{DC8FBB76-36D3-4354-8A01-5DD1484599EC}" destId="{5647F005-AB6D-4F37-A45A-016DBFB82BB4}" srcOrd="0" destOrd="0" presId="urn:microsoft.com/office/officeart/2008/layout/HalfCircleOrganizationChart"/>
    <dgm:cxn modelId="{9A194C78-4E34-43E9-9697-EAA7D8299E8C}" srcId="{9B1F5A24-B04C-4F84-8AF6-0806C53F15D8}" destId="{B9A7F59C-580B-44B7-AAA7-09F36C9BAB0E}" srcOrd="0" destOrd="0" parTransId="{6470DCC3-C42C-4AE6-8BC6-0A0F8636524D}" sibTransId="{9FF9A5C9-FF53-49E9-AF3D-82914C19A60A}"/>
    <dgm:cxn modelId="{C74442D3-4DDF-488F-86CA-31742DD0B6EC}" type="presOf" srcId="{83D584AF-9DEB-4E12-83DA-B7C639EDF381}" destId="{E5D972FE-0242-4B41-B03A-3A61EBAF0EBF}" srcOrd="0" destOrd="0" presId="urn:microsoft.com/office/officeart/2008/layout/HalfCircleOrganizationChart"/>
    <dgm:cxn modelId="{6E059EE6-3484-4BD2-A383-6C8EDAB181B1}" srcId="{9B1F5A24-B04C-4F84-8AF6-0806C53F15D8}" destId="{19EA8EBD-4959-4417-B6AB-527F1B14033B}" srcOrd="3" destOrd="0" parTransId="{7A056369-A05F-48D3-8BFB-BFADC11D80FD}" sibTransId="{DF7FD325-A510-4B24-8C57-AB34AF25DCBC}"/>
    <dgm:cxn modelId="{9B22576F-948C-4502-91FD-9FF2248DC7FB}" type="presOf" srcId="{88ADAD20-6732-4073-97D5-8B6B58F687C5}" destId="{0AAAD8B9-4EB4-42D0-8F12-25A56F74BDD3}" srcOrd="0" destOrd="0" presId="urn:microsoft.com/office/officeart/2008/layout/HalfCircleOrganizationChart"/>
    <dgm:cxn modelId="{7439FF41-69EB-4367-A0AB-419E50E9047F}" type="presOf" srcId="{83D584AF-9DEB-4E12-83DA-B7C639EDF381}" destId="{E40F98ED-B628-40D8-BE1B-F80DBD81EB58}" srcOrd="1" destOrd="0" presId="urn:microsoft.com/office/officeart/2008/layout/HalfCircleOrganizationChart"/>
    <dgm:cxn modelId="{321051CF-E3CD-4D46-8CC6-929049D99096}" type="presOf" srcId="{F655DD38-7878-467A-9C75-F1F72B3AF615}" destId="{546E5FA6-8421-4972-AAF4-BE22BD0255A5}" srcOrd="0" destOrd="0" presId="urn:microsoft.com/office/officeart/2008/layout/HalfCircleOrganizationChart"/>
    <dgm:cxn modelId="{2DCA6FD9-32E2-4809-A425-98BBA8BE2423}" srcId="{1AB4FF8E-7769-42F6-A3A5-4DB902DFF507}" destId="{83D584AF-9DEB-4E12-83DA-B7C639EDF381}" srcOrd="2" destOrd="0" parTransId="{055FEEF8-5C11-49CB-95AF-1F0244B320EA}" sibTransId="{3C2476DD-B606-4373-9AF8-D553436F885F}"/>
    <dgm:cxn modelId="{44E2487A-4479-431F-8D4B-11A705D8B5BA}" type="presOf" srcId="{7E89BB9F-16BB-4765-97F2-7BB81B99BCD2}" destId="{3F965764-EB31-4E5E-B8C8-6B9A5187A348}" srcOrd="0" destOrd="0" presId="urn:microsoft.com/office/officeart/2008/layout/HalfCircleOrganizationChart"/>
    <dgm:cxn modelId="{8BE9B3B5-57B1-40CA-A7BE-99C4066E9148}" type="presOf" srcId="{B761B9BC-78BE-402C-9389-996F652F7654}" destId="{C220A743-3785-46AE-B27F-EA5E6059829F}" srcOrd="0" destOrd="0" presId="urn:microsoft.com/office/officeart/2008/layout/HalfCircleOrganizationChart"/>
    <dgm:cxn modelId="{61E62C8D-206B-4068-A952-E8458754C9AB}" type="presOf" srcId="{A26A1106-8F0B-4B19-9028-1E6ACC701834}" destId="{99DDA6E2-C2DD-434E-AE1B-FF4F225B300D}" srcOrd="0" destOrd="0" presId="urn:microsoft.com/office/officeart/2008/layout/HalfCircleOrganizationChart"/>
    <dgm:cxn modelId="{17A32E8B-396B-422B-B6A0-CA1AACBE8573}" type="presOf" srcId="{52CF5131-2F11-4E27-A007-6F58FB404C91}" destId="{5A08C3D3-5176-4BA0-82AB-AB9CDB1BC368}" srcOrd="0" destOrd="0" presId="urn:microsoft.com/office/officeart/2008/layout/HalfCircleOrganizationChart"/>
    <dgm:cxn modelId="{8662773C-06CE-4F02-AE97-70DF3DA83B68}" type="presOf" srcId="{BA604DF2-E12F-44FC-B177-06022A001165}" destId="{11F569C2-7128-4529-9F3D-9AE049177AC8}" srcOrd="1" destOrd="0" presId="urn:microsoft.com/office/officeart/2008/layout/HalfCircleOrganizationChart"/>
    <dgm:cxn modelId="{52D0EB80-BB83-4DF2-B459-268536F2C540}" type="presOf" srcId="{BB073C04-8150-4829-B63D-4F69D182B3FD}" destId="{65069DA3-A6C1-4D9D-A038-D3CC1A970184}" srcOrd="0" destOrd="0" presId="urn:microsoft.com/office/officeart/2008/layout/HalfCircleOrganizationChart"/>
    <dgm:cxn modelId="{63FA233A-F558-4675-AC62-1C2FD7763CC8}" type="presOf" srcId="{1AB4FF8E-7769-42F6-A3A5-4DB902DFF507}" destId="{A135DC72-CFA5-4CD0-A734-715C8C35C572}" srcOrd="0" destOrd="0" presId="urn:microsoft.com/office/officeart/2008/layout/HalfCircleOrganizationChart"/>
    <dgm:cxn modelId="{4CF0B538-5731-487F-BFDC-ED65B16615FD}" type="presOf" srcId="{6099920D-3A55-4426-8513-3D7548139BA4}" destId="{553EB678-B18A-486F-8F13-FECFE749BE88}" srcOrd="0" destOrd="0" presId="urn:microsoft.com/office/officeart/2008/layout/HalfCircleOrganizationChart"/>
    <dgm:cxn modelId="{4147E95D-59A5-4C42-9689-F8F6FD24F98A}" type="presOf" srcId="{4270760F-6B5C-48FA-BC20-083EE0745D86}" destId="{6BE39727-61D2-47F3-BF84-3D552F1AFBFD}" srcOrd="1" destOrd="0" presId="urn:microsoft.com/office/officeart/2008/layout/HalfCircleOrganizationChart"/>
    <dgm:cxn modelId="{75B804C5-701B-44A5-AB03-4E2F7ACBDC68}" type="presOf" srcId="{5939C736-25AA-4FCC-B2B5-CC820E53EC16}" destId="{22316564-7385-46C8-802F-F497D5154FB0}" srcOrd="0" destOrd="0" presId="urn:microsoft.com/office/officeart/2008/layout/HalfCircleOrganizationChart"/>
    <dgm:cxn modelId="{1C0D04BA-7051-4EA6-8EDA-704F31E98746}" type="presOf" srcId="{BB073C04-8150-4829-B63D-4F69D182B3FD}" destId="{F98EFEF0-D062-4A1B-A520-638B8D4CDDD0}" srcOrd="1" destOrd="0" presId="urn:microsoft.com/office/officeart/2008/layout/HalfCircleOrganizationChart"/>
    <dgm:cxn modelId="{C3635007-52AB-420B-BADA-789699B7AA12}" type="presOf" srcId="{2640FA64-5E0F-4221-8D8B-B8329D7A8650}" destId="{EE3D6271-E7A6-4768-828C-430A48FD54C8}" srcOrd="0" destOrd="0" presId="urn:microsoft.com/office/officeart/2008/layout/HalfCircleOrganizationChart"/>
    <dgm:cxn modelId="{0379161B-2552-4873-9889-B61AF1965E8F}" type="presOf" srcId="{0BEB9548-5E16-46D4-914F-51CF08015814}" destId="{CFD0AB45-0C03-4881-BD9D-E76EA01B5535}" srcOrd="0" destOrd="0" presId="urn:microsoft.com/office/officeart/2008/layout/HalfCircleOrganizationChart"/>
    <dgm:cxn modelId="{608409B8-909E-4952-8DEA-AB8FCD4E7082}" type="presOf" srcId="{2F139BF4-269F-4C27-B26E-66409AAAE877}" destId="{C825A478-7186-46C0-B38A-3A103992C959}" srcOrd="0" destOrd="0" presId="urn:microsoft.com/office/officeart/2008/layout/HalfCircleOrganizationChart"/>
    <dgm:cxn modelId="{447B940F-D600-4941-BD42-296002080EF3}" type="presOf" srcId="{6D00D534-F071-405B-9AFB-A787D985A459}" destId="{09336A8F-7A93-4D34-8007-D120442D7F36}" srcOrd="0" destOrd="0" presId="urn:microsoft.com/office/officeart/2008/layout/HalfCircleOrganizationChart"/>
    <dgm:cxn modelId="{EEB3E3CE-4592-490F-8F29-9EA29A374DD0}" type="presOf" srcId="{9B1F5A24-B04C-4F84-8AF6-0806C53F15D8}" destId="{3B8444F4-C6AF-40E2-98D8-94B7DEAE49B5}" srcOrd="0" destOrd="0" presId="urn:microsoft.com/office/officeart/2008/layout/HalfCircleOrganizationChart"/>
    <dgm:cxn modelId="{272D2F39-B2F6-43AE-898D-C0ECCEBA4C20}" srcId="{1AB4FF8E-7769-42F6-A3A5-4DB902DFF507}" destId="{4270760F-6B5C-48FA-BC20-083EE0745D86}" srcOrd="3" destOrd="0" parTransId="{6E5FA07F-80FE-4233-901D-2383C5AEA312}" sibTransId="{5A118CBE-EE68-42D3-914A-DB42F081E92F}"/>
    <dgm:cxn modelId="{263CBCBB-7F4C-47C7-AE1D-90608055CB78}" type="presOf" srcId="{CADC7504-E574-4883-ABEC-A2F560450C19}" destId="{EA191FF0-74B9-41C4-82A2-DC8FD07CED78}" srcOrd="1" destOrd="0" presId="urn:microsoft.com/office/officeart/2008/layout/HalfCircleOrganizationChart"/>
    <dgm:cxn modelId="{DBA00792-66B9-4662-B450-AE5ABA186314}" srcId="{9B1F5A24-B04C-4F84-8AF6-0806C53F15D8}" destId="{BB073C04-8150-4829-B63D-4F69D182B3FD}" srcOrd="2" destOrd="0" parTransId="{218B3F9D-FD5E-444C-B4B2-B1233E2543B2}" sibTransId="{50309391-D872-4709-B6FB-753A61F9089B}"/>
    <dgm:cxn modelId="{C5579916-15C0-4103-A7CF-A0E93F67BD53}" type="presOf" srcId="{7A056369-A05F-48D3-8BFB-BFADC11D80FD}" destId="{AAFE9018-06B9-48D9-970F-A51835139751}" srcOrd="0" destOrd="0" presId="urn:microsoft.com/office/officeart/2008/layout/HalfCircleOrganizationChart"/>
    <dgm:cxn modelId="{CF606C5E-9403-4FE6-926F-E52791C3E703}" srcId="{9B1F5A24-B04C-4F84-8AF6-0806C53F15D8}" destId="{6099920D-3A55-4426-8513-3D7548139BA4}" srcOrd="1" destOrd="0" parTransId="{F60A00D6-1AF2-45A7-82F3-6569A70BA01F}" sibTransId="{6C335E9C-3E2C-44D8-8B85-3899C86A78AF}"/>
    <dgm:cxn modelId="{AB2366C2-2955-4D3A-B92A-A3C20991200F}" srcId="{9B1F5A24-B04C-4F84-8AF6-0806C53F15D8}" destId="{8255E6FD-D795-48B6-BA8E-24D736A1EF56}" srcOrd="4" destOrd="0" parTransId="{545A7E22-960E-4928-BF74-A4BA1BDDCFB5}" sibTransId="{012843DB-ABFB-4A99-AC2D-2BA43EFF2FE5}"/>
    <dgm:cxn modelId="{0C7D06B1-3BC4-4D81-A7A4-5BC60069F171}" type="presOf" srcId="{D1732781-7777-4EA5-9801-A76E41797978}" destId="{A274F816-5926-4753-B5FB-00BF6B7EB6BA}" srcOrd="0" destOrd="0" presId="urn:microsoft.com/office/officeart/2008/layout/HalfCircleOrganizationChart"/>
    <dgm:cxn modelId="{43E182D1-F66F-4D36-84C9-268EFFA393A5}" type="presOf" srcId="{B9A7F59C-580B-44B7-AAA7-09F36C9BAB0E}" destId="{038E0149-FD4E-4001-8975-46334D9E41FE}" srcOrd="1" destOrd="0" presId="urn:microsoft.com/office/officeart/2008/layout/HalfCircleOrganizationChart"/>
    <dgm:cxn modelId="{01EBF034-94FE-4A46-82A2-7426D931B722}" srcId="{52CF5131-2F11-4E27-A007-6F58FB404C91}" destId="{FB2FE4F0-8F97-47DE-B046-3AC5AE4C8E7B}" srcOrd="0" destOrd="0" parTransId="{0BEB9548-5E16-46D4-914F-51CF08015814}" sibTransId="{323BC27A-C1D6-419A-B0F4-7C23321F755C}"/>
    <dgm:cxn modelId="{42718E9E-042B-4F1C-8570-B9A3DB9FC319}" type="presOf" srcId="{055FEEF8-5C11-49CB-95AF-1F0244B320EA}" destId="{DFBC9F10-356C-484F-AE1B-7D93B41BF1E5}" srcOrd="0" destOrd="0" presId="urn:microsoft.com/office/officeart/2008/layout/HalfCircleOrganizationChart"/>
    <dgm:cxn modelId="{664EB9D9-8EF6-409D-906A-376C510AFBCE}" type="presOf" srcId="{218B3F9D-FD5E-444C-B4B2-B1233E2543B2}" destId="{BB0F0042-9574-4438-A9F6-98BFB0E6C6AB}" srcOrd="0" destOrd="0" presId="urn:microsoft.com/office/officeart/2008/layout/HalfCircleOrganizationChart"/>
    <dgm:cxn modelId="{53949F15-C72D-4632-8C0D-DE634F00BF4A}" type="presOf" srcId="{651378F9-338D-4C31-A193-12E395D226B7}" destId="{5680AD11-6962-4940-9890-FD4403B2652D}" srcOrd="0" destOrd="0" presId="urn:microsoft.com/office/officeart/2008/layout/HalfCircleOrganizationChart"/>
    <dgm:cxn modelId="{FE68CC4E-6518-4446-855E-1E95BF5FEE53}" type="presOf" srcId="{DC8FBB76-36D3-4354-8A01-5DD1484599EC}" destId="{1AD60C31-A61B-4914-83FC-B52B76B8361B}" srcOrd="1" destOrd="0" presId="urn:microsoft.com/office/officeart/2008/layout/HalfCircleOrganizationChart"/>
    <dgm:cxn modelId="{6908159D-4F9E-48E6-BB85-F51E8B501B68}" type="presOf" srcId="{2F139BF4-269F-4C27-B26E-66409AAAE877}" destId="{51CEE403-BEA8-4712-A7FF-24590F717E1B}" srcOrd="1" destOrd="0" presId="urn:microsoft.com/office/officeart/2008/layout/HalfCircleOrganizationChart"/>
    <dgm:cxn modelId="{DFAD10AB-0033-4615-A42B-A09EAB27CBC7}" type="presOf" srcId="{642B3CA2-B097-4390-A874-5F51B8F24525}" destId="{BBF35356-56D8-44CF-A047-188BA0F563F0}" srcOrd="0" destOrd="0" presId="urn:microsoft.com/office/officeart/2008/layout/HalfCircleOrganizationChart"/>
    <dgm:cxn modelId="{754C6D88-75A5-45D8-AE2A-5F6EA0829A43}" type="presOf" srcId="{8255E6FD-D795-48B6-BA8E-24D736A1EF56}" destId="{F13BEED9-3242-4D9F-A62C-FDA1B16BEEAD}" srcOrd="0" destOrd="0" presId="urn:microsoft.com/office/officeart/2008/layout/HalfCircleOrganizationChart"/>
    <dgm:cxn modelId="{618D4E76-4861-416F-96A1-0365EF69D5EE}" type="presOf" srcId="{CADC7504-E574-4883-ABEC-A2F560450C19}" destId="{B155BAEB-5156-4D42-AFA0-BC90CA0E7F7B}" srcOrd="0" destOrd="0" presId="urn:microsoft.com/office/officeart/2008/layout/HalfCircleOrganizationChart"/>
    <dgm:cxn modelId="{EC65CB59-CAC3-45B1-9523-3FBBBB4B306F}" type="presOf" srcId="{19EA8EBD-4959-4417-B6AB-527F1B14033B}" destId="{40C59C8C-688C-4E9D-8336-6DC3908B5424}" srcOrd="0" destOrd="0" presId="urn:microsoft.com/office/officeart/2008/layout/HalfCircleOrganizationChart"/>
    <dgm:cxn modelId="{A020F981-6BA5-48D4-96BB-7C4BB5EF2A3B}" srcId="{1AB4FF8E-7769-42F6-A3A5-4DB902DFF507}" destId="{642B3CA2-B097-4390-A874-5F51B8F24525}" srcOrd="1" destOrd="0" parTransId="{D2D463BC-C466-4178-A129-37FF9784F820}" sibTransId="{3DA46191-F057-45A3-8D7F-E7D19BDA59CF}"/>
    <dgm:cxn modelId="{FFFA25CB-786E-4FB3-AF0C-ED80E725271B}" type="presOf" srcId="{3D6253E0-078E-4A3B-95B8-92288BA7B774}" destId="{1AD099E1-FC84-4496-9B18-AD1B20C41766}" srcOrd="1" destOrd="0" presId="urn:microsoft.com/office/officeart/2008/layout/HalfCircleOrganizationChart"/>
    <dgm:cxn modelId="{772985B6-AD17-48CD-B8C6-EF0D2B1302A1}" type="presOf" srcId="{5939C736-25AA-4FCC-B2B5-CC820E53EC16}" destId="{9B3163D3-5745-4AD3-A4F5-F6ACCDE5212E}" srcOrd="1" destOrd="0" presId="urn:microsoft.com/office/officeart/2008/layout/HalfCircleOrganizationChart"/>
    <dgm:cxn modelId="{B4605D54-85BF-442B-BF55-5AA4DC461823}" type="presOf" srcId="{642B3CA2-B097-4390-A874-5F51B8F24525}" destId="{D94235AD-6270-4B32-90C2-174D06DCEA8A}" srcOrd="1" destOrd="0" presId="urn:microsoft.com/office/officeart/2008/layout/HalfCircleOrganizationChart"/>
    <dgm:cxn modelId="{AA6A0653-A9A3-4DE1-9A09-595603007B83}" srcId="{BA604DF2-E12F-44FC-B177-06022A001165}" destId="{5A6D1756-D790-4933-BBB1-6FB8607ADA6A}" srcOrd="0" destOrd="0" parTransId="{F655DD38-7878-467A-9C75-F1F72B3AF615}" sibTransId="{42625D0F-40D4-4CC0-9EAE-A03A52EB5A14}"/>
    <dgm:cxn modelId="{2D5CFB3A-F345-4BAA-AF4D-F8AF16F8B544}" type="presOf" srcId="{D2D463BC-C466-4178-A129-37FF9784F820}" destId="{A06EC2BD-901B-4390-8E1F-C011FB8BBFC9}" srcOrd="0" destOrd="0" presId="urn:microsoft.com/office/officeart/2008/layout/HalfCircleOrganizationChart"/>
    <dgm:cxn modelId="{DC0C90C9-316C-4669-A5BA-7901B79C91B3}" type="presOf" srcId="{BA604DF2-E12F-44FC-B177-06022A001165}" destId="{2837B957-C117-4386-8162-4B26EC82ECD0}" srcOrd="0" destOrd="0" presId="urn:microsoft.com/office/officeart/2008/layout/HalfCircleOrganizationChart"/>
    <dgm:cxn modelId="{4DF0CD9F-3592-40D4-85B5-B9FF509F0599}" srcId="{52CF5131-2F11-4E27-A007-6F58FB404C91}" destId="{1AB4FF8E-7769-42F6-A3A5-4DB902DFF507}" srcOrd="4" destOrd="0" parTransId="{110AB89E-BBC0-4507-B8B7-F38DD8C230DF}" sibTransId="{6A33739B-6DE2-47CE-8309-75646951AF80}"/>
    <dgm:cxn modelId="{6DE32175-D67E-4415-97F2-0454C838DD7D}" type="presOf" srcId="{5328ACCA-041F-4CBB-BEBB-5F0E2F1F748A}" destId="{3756E598-3C6B-4778-BADC-04C207B61E99}" srcOrd="0" destOrd="0" presId="urn:microsoft.com/office/officeart/2008/layout/HalfCircleOrganizationChart"/>
    <dgm:cxn modelId="{2E3151EB-BCBD-44E1-A088-E88D0DBB45E6}" type="presOf" srcId="{110AB89E-BBC0-4507-B8B7-F38DD8C230DF}" destId="{4AE66118-9BEA-4DAA-9CCE-8C7A3B50C54B}" srcOrd="0" destOrd="0" presId="urn:microsoft.com/office/officeart/2008/layout/HalfCircleOrganizationChart"/>
    <dgm:cxn modelId="{CB5F9A6F-B748-4C8C-A9DD-7D3207219DD6}" type="presOf" srcId="{FB2FE4F0-8F97-47DE-B046-3AC5AE4C8E7B}" destId="{A4F3DD02-88CE-43F5-822D-E48202754BB2}" srcOrd="1" destOrd="0" presId="urn:microsoft.com/office/officeart/2008/layout/HalfCircleOrganizationChart"/>
    <dgm:cxn modelId="{6F53FEF9-457B-4FE7-9A9F-843AAB756A34}" srcId="{BA604DF2-E12F-44FC-B177-06022A001165}" destId="{2F139BF4-269F-4C27-B26E-66409AAAE877}" srcOrd="2" destOrd="0" parTransId="{A26A1106-8F0B-4B19-9028-1E6ACC701834}" sibTransId="{EBC7350D-C7E6-4C8D-BE2E-E71AE5B0C99B}"/>
    <dgm:cxn modelId="{43FF97F4-1762-4742-A714-8FA921135411}" type="presOf" srcId="{19EA8EBD-4959-4417-B6AB-527F1B14033B}" destId="{560A1F83-68D5-424B-9C1E-52CEF1759D97}" srcOrd="1" destOrd="0" presId="urn:microsoft.com/office/officeart/2008/layout/HalfCircleOrganizationChart"/>
    <dgm:cxn modelId="{F1E34BB3-7DAA-4888-AC70-9E1910DE2F2C}" type="presOf" srcId="{52CF5131-2F11-4E27-A007-6F58FB404C91}" destId="{B362C92C-A591-4EB9-B0A4-DF93F733EC97}" srcOrd="1" destOrd="0" presId="urn:microsoft.com/office/officeart/2008/layout/HalfCircleOrganizationChart"/>
    <dgm:cxn modelId="{AA4B23AF-A024-4C35-A20B-556D57FD1E06}" type="presOf" srcId="{16D42596-FA32-4FB0-A614-78A854972D0D}" destId="{D5040642-1A93-4A5B-8616-22594EA55F53}" srcOrd="0" destOrd="0" presId="urn:microsoft.com/office/officeart/2008/layout/HalfCircleOrganizationChart"/>
    <dgm:cxn modelId="{69AFA71B-F026-4BD4-A179-54442789180F}" type="presOf" srcId="{545A7E22-960E-4928-BF74-A4BA1BDDCFB5}" destId="{8D0AF0F4-43E7-49C4-AE00-A450A11A5909}" srcOrd="0" destOrd="0" presId="urn:microsoft.com/office/officeart/2008/layout/HalfCircleOrganizationChart"/>
    <dgm:cxn modelId="{F7AAF81B-4317-4C01-B595-EDCE7884C374}" type="presOf" srcId="{4270760F-6B5C-48FA-BC20-083EE0745D86}" destId="{41C2D67A-2373-4FCF-9870-3369A1E6D682}" srcOrd="0" destOrd="0" presId="urn:microsoft.com/office/officeart/2008/layout/HalfCircleOrganizationChart"/>
    <dgm:cxn modelId="{8F6E6F17-0654-407F-A47A-76002F1DB504}" srcId="{52CF5131-2F11-4E27-A007-6F58FB404C91}" destId="{3D6253E0-078E-4A3B-95B8-92288BA7B774}" srcOrd="1" destOrd="0" parTransId="{88ADAD20-6732-4073-97D5-8B6B58F687C5}" sibTransId="{22B9FDA4-FA57-4931-98F4-28E2645EE296}"/>
    <dgm:cxn modelId="{7F5B8074-5D60-415A-96C1-B788BDBE417A}" srcId="{52CF5131-2F11-4E27-A007-6F58FB404C91}" destId="{16D42596-FA32-4FB0-A614-78A854972D0D}" srcOrd="3" destOrd="0" parTransId="{6DCBD4E1-8C45-4AB8-85F2-AFDE23127092}" sibTransId="{D9A3DB26-673F-4755-B387-B3E6548EEE74}"/>
    <dgm:cxn modelId="{C44E288D-FB80-4491-9850-DFA6E9D29A54}" type="presOf" srcId="{6470DCC3-C42C-4AE6-8BC6-0A0F8636524D}" destId="{D4FC1DA6-D290-4BE2-807F-6EDB82223BC8}" srcOrd="0" destOrd="0" presId="urn:microsoft.com/office/officeart/2008/layout/HalfCircleOrganizationChart"/>
    <dgm:cxn modelId="{16E755EE-CAA5-4355-9050-2D8109919117}" type="presOf" srcId="{FB2FE4F0-8F97-47DE-B046-3AC5AE4C8E7B}" destId="{EF9AE5FE-AF5C-4484-81B5-AEDB2045FDD7}" srcOrd="0" destOrd="0" presId="urn:microsoft.com/office/officeart/2008/layout/HalfCircleOrganizationChart"/>
    <dgm:cxn modelId="{B4280C55-F449-4A4E-B771-002692AD7BE1}" type="presOf" srcId="{D1732781-7777-4EA5-9801-A76E41797978}" destId="{FF8D8BC0-C244-47EC-8529-62AEA70B5956}" srcOrd="1" destOrd="0" presId="urn:microsoft.com/office/officeart/2008/layout/HalfCircleOrganizationChart"/>
    <dgm:cxn modelId="{48A3E370-0CEC-40E2-8EBA-0392CCFBBBDE}" type="presOf" srcId="{651378F9-338D-4C31-A193-12E395D226B7}" destId="{CD7606CC-B7CE-4706-8356-5B94D057CDAF}" srcOrd="1" destOrd="0" presId="urn:microsoft.com/office/officeart/2008/layout/HalfCircleOrganizationChart"/>
    <dgm:cxn modelId="{0F63D38E-03FD-4D23-AE01-483C176B6804}" type="presOf" srcId="{16D42596-FA32-4FB0-A614-78A854972D0D}" destId="{A5D4E1B6-E4D5-4C1F-BD18-B681165EC778}" srcOrd="1" destOrd="0" presId="urn:microsoft.com/office/officeart/2008/layout/HalfCircleOrganizationChart"/>
    <dgm:cxn modelId="{0AD47395-6574-4BEE-B713-C90CF7571517}" type="presOf" srcId="{5E9AAEF1-3F5E-4089-AA78-87AEA630F1C2}" destId="{8F5F14CF-A1CA-4E98-9400-94F16ACCF12F}" srcOrd="0" destOrd="0" presId="urn:microsoft.com/office/officeart/2008/layout/HalfCircleOrganizationChart"/>
    <dgm:cxn modelId="{9FF5A9D4-FCAF-45FD-A239-78937EE765ED}" type="presParOf" srcId="{3F965764-EB31-4E5E-B8C8-6B9A5187A348}" destId="{0A3B3D0E-74BC-4C3C-8A08-C166C7E3D04B}" srcOrd="0" destOrd="0" presId="urn:microsoft.com/office/officeart/2008/layout/HalfCircleOrganizationChart"/>
    <dgm:cxn modelId="{A97ADC9D-070F-47E3-A861-809CD70EF3A8}" type="presParOf" srcId="{0A3B3D0E-74BC-4C3C-8A08-C166C7E3D04B}" destId="{2296D2A1-B28A-4C3D-8BD3-3E9C436FC6A5}" srcOrd="0" destOrd="0" presId="urn:microsoft.com/office/officeart/2008/layout/HalfCircleOrganizationChart"/>
    <dgm:cxn modelId="{C37A2197-73BB-40CF-948C-83F4AF4CB548}" type="presParOf" srcId="{2296D2A1-B28A-4C3D-8BD3-3E9C436FC6A5}" destId="{5A08C3D3-5176-4BA0-82AB-AB9CDB1BC368}" srcOrd="0" destOrd="0" presId="urn:microsoft.com/office/officeart/2008/layout/HalfCircleOrganizationChart"/>
    <dgm:cxn modelId="{E4034DC1-0235-41FB-A2CC-797B36CF22DE}" type="presParOf" srcId="{2296D2A1-B28A-4C3D-8BD3-3E9C436FC6A5}" destId="{CEB8BB26-E6F9-42FD-83FB-527486E494BF}" srcOrd="1" destOrd="0" presId="urn:microsoft.com/office/officeart/2008/layout/HalfCircleOrganizationChart"/>
    <dgm:cxn modelId="{1E8BE28B-41E0-46F9-A653-D1995AE2C44C}" type="presParOf" srcId="{2296D2A1-B28A-4C3D-8BD3-3E9C436FC6A5}" destId="{C3421098-AB27-4554-8EB6-5DC765EDD8EC}" srcOrd="2" destOrd="0" presId="urn:microsoft.com/office/officeart/2008/layout/HalfCircleOrganizationChart"/>
    <dgm:cxn modelId="{45604227-21D0-4D01-982A-F3B0AF31CA00}" type="presParOf" srcId="{2296D2A1-B28A-4C3D-8BD3-3E9C436FC6A5}" destId="{B362C92C-A591-4EB9-B0A4-DF93F733EC97}" srcOrd="3" destOrd="0" presId="urn:microsoft.com/office/officeart/2008/layout/HalfCircleOrganizationChart"/>
    <dgm:cxn modelId="{C131BD8A-5410-48F1-AF45-7C8DAAA77A85}" type="presParOf" srcId="{0A3B3D0E-74BC-4C3C-8A08-C166C7E3D04B}" destId="{FBFF25B6-57C7-4A0E-9C97-10AD16510B0D}" srcOrd="1" destOrd="0" presId="urn:microsoft.com/office/officeart/2008/layout/HalfCircleOrganizationChart"/>
    <dgm:cxn modelId="{2B398422-3AAF-4BE0-A3D7-EF5827FD9841}" type="presParOf" srcId="{FBFF25B6-57C7-4A0E-9C97-10AD16510B0D}" destId="{4AE66118-9BEA-4DAA-9CCE-8C7A3B50C54B}" srcOrd="0" destOrd="0" presId="urn:microsoft.com/office/officeart/2008/layout/HalfCircleOrganizationChart"/>
    <dgm:cxn modelId="{570582E3-FBA0-42A8-8AAA-B0B68CD9E9E6}" type="presParOf" srcId="{FBFF25B6-57C7-4A0E-9C97-10AD16510B0D}" destId="{1B5835D7-2543-41E2-BCF2-828D7C3502B7}" srcOrd="1" destOrd="0" presId="urn:microsoft.com/office/officeart/2008/layout/HalfCircleOrganizationChart"/>
    <dgm:cxn modelId="{240AA513-ECC6-4032-9FC7-F06C5F6B810C}" type="presParOf" srcId="{1B5835D7-2543-41E2-BCF2-828D7C3502B7}" destId="{1DFB3ACE-912D-4775-9FF6-542AE87392F1}" srcOrd="0" destOrd="0" presId="urn:microsoft.com/office/officeart/2008/layout/HalfCircleOrganizationChart"/>
    <dgm:cxn modelId="{8549288C-5E54-4397-84E1-DB7D6B0821C2}" type="presParOf" srcId="{1DFB3ACE-912D-4775-9FF6-542AE87392F1}" destId="{A135DC72-CFA5-4CD0-A734-715C8C35C572}" srcOrd="0" destOrd="0" presId="urn:microsoft.com/office/officeart/2008/layout/HalfCircleOrganizationChart"/>
    <dgm:cxn modelId="{7F8AF87F-B2BB-4F1A-AFA8-D2F1F8A75E16}" type="presParOf" srcId="{1DFB3ACE-912D-4775-9FF6-542AE87392F1}" destId="{F38DCDA8-2C95-436F-A5EF-2C638311D808}" srcOrd="1" destOrd="0" presId="urn:microsoft.com/office/officeart/2008/layout/HalfCircleOrganizationChart"/>
    <dgm:cxn modelId="{87FD8F21-DC89-43FA-987F-6886F14A8B1A}" type="presParOf" srcId="{1DFB3ACE-912D-4775-9FF6-542AE87392F1}" destId="{766ABBE3-FEEF-431B-BEFF-CA38EF2EC007}" srcOrd="2" destOrd="0" presId="urn:microsoft.com/office/officeart/2008/layout/HalfCircleOrganizationChart"/>
    <dgm:cxn modelId="{A8420597-D204-492B-82F7-8CB705C152B7}" type="presParOf" srcId="{1DFB3ACE-912D-4775-9FF6-542AE87392F1}" destId="{520F6F18-BFC0-441F-92F6-E777E50D34A9}" srcOrd="3" destOrd="0" presId="urn:microsoft.com/office/officeart/2008/layout/HalfCircleOrganizationChart"/>
    <dgm:cxn modelId="{97DD43BB-3FF5-4E81-9BA9-0BCD99C3FF9C}" type="presParOf" srcId="{1B5835D7-2543-41E2-BCF2-828D7C3502B7}" destId="{AC8601F6-6484-453F-8471-4D3999ABB780}" srcOrd="1" destOrd="0" presId="urn:microsoft.com/office/officeart/2008/layout/HalfCircleOrganizationChart"/>
    <dgm:cxn modelId="{5E257979-3E58-4D05-8338-3B7D641ADE07}" type="presParOf" srcId="{AC8601F6-6484-453F-8471-4D3999ABB780}" destId="{8F5F14CF-A1CA-4E98-9400-94F16ACCF12F}" srcOrd="0" destOrd="0" presId="urn:microsoft.com/office/officeart/2008/layout/HalfCircleOrganizationChart"/>
    <dgm:cxn modelId="{77E013CB-3AD6-4460-8555-CD30688465B2}" type="presParOf" srcId="{AC8601F6-6484-453F-8471-4D3999ABB780}" destId="{B471379F-62CD-471F-A073-16BE4235D3E7}" srcOrd="1" destOrd="0" presId="urn:microsoft.com/office/officeart/2008/layout/HalfCircleOrganizationChart"/>
    <dgm:cxn modelId="{37180E92-3F75-45C0-93FD-B24A16592024}" type="presParOf" srcId="{B471379F-62CD-471F-A073-16BE4235D3E7}" destId="{96ED1496-86FA-41DE-B45B-A52C0B167E4F}" srcOrd="0" destOrd="0" presId="urn:microsoft.com/office/officeart/2008/layout/HalfCircleOrganizationChart"/>
    <dgm:cxn modelId="{9798092A-8E5A-471A-8F83-FD13CA3C5C47}" type="presParOf" srcId="{96ED1496-86FA-41DE-B45B-A52C0B167E4F}" destId="{B155BAEB-5156-4D42-AFA0-BC90CA0E7F7B}" srcOrd="0" destOrd="0" presId="urn:microsoft.com/office/officeart/2008/layout/HalfCircleOrganizationChart"/>
    <dgm:cxn modelId="{9C4FC8C1-2204-4856-B440-6EF180C8F33E}" type="presParOf" srcId="{96ED1496-86FA-41DE-B45B-A52C0B167E4F}" destId="{59C0F8B3-2024-4D6D-A4BD-C8FC87D3F05A}" srcOrd="1" destOrd="0" presId="urn:microsoft.com/office/officeart/2008/layout/HalfCircleOrganizationChart"/>
    <dgm:cxn modelId="{0F16BBCC-8946-4370-B538-A3F898316CCF}" type="presParOf" srcId="{96ED1496-86FA-41DE-B45B-A52C0B167E4F}" destId="{7B0CCE98-49C3-4336-B9EA-53E44C294AD8}" srcOrd="2" destOrd="0" presId="urn:microsoft.com/office/officeart/2008/layout/HalfCircleOrganizationChart"/>
    <dgm:cxn modelId="{8613A926-3667-460F-8508-6CCFF175953A}" type="presParOf" srcId="{96ED1496-86FA-41DE-B45B-A52C0B167E4F}" destId="{EA191FF0-74B9-41C4-82A2-DC8FD07CED78}" srcOrd="3" destOrd="0" presId="urn:microsoft.com/office/officeart/2008/layout/HalfCircleOrganizationChart"/>
    <dgm:cxn modelId="{926570AC-3A76-482A-A982-88203B4D9C94}" type="presParOf" srcId="{B471379F-62CD-471F-A073-16BE4235D3E7}" destId="{C11EE703-7058-413F-A7D7-9A68203A7CFD}" srcOrd="1" destOrd="0" presId="urn:microsoft.com/office/officeart/2008/layout/HalfCircleOrganizationChart"/>
    <dgm:cxn modelId="{6038D6EB-D62B-4ED4-93E9-0EA55C657582}" type="presParOf" srcId="{B471379F-62CD-471F-A073-16BE4235D3E7}" destId="{D1B54B14-585A-4B56-8333-D4502739D7AC}" srcOrd="2" destOrd="0" presId="urn:microsoft.com/office/officeart/2008/layout/HalfCircleOrganizationChart"/>
    <dgm:cxn modelId="{DF618711-42AD-4FE4-9CBF-3B3156A18A4A}" type="presParOf" srcId="{AC8601F6-6484-453F-8471-4D3999ABB780}" destId="{A06EC2BD-901B-4390-8E1F-C011FB8BBFC9}" srcOrd="2" destOrd="0" presId="urn:microsoft.com/office/officeart/2008/layout/HalfCircleOrganizationChart"/>
    <dgm:cxn modelId="{969D819D-E45F-4930-AB4A-C7E2FBAC7E40}" type="presParOf" srcId="{AC8601F6-6484-453F-8471-4D3999ABB780}" destId="{72D5C6C9-3A01-46DE-8788-77A85303F218}" srcOrd="3" destOrd="0" presId="urn:microsoft.com/office/officeart/2008/layout/HalfCircleOrganizationChart"/>
    <dgm:cxn modelId="{2BB4F663-7B97-44F0-8CEB-0586774D2213}" type="presParOf" srcId="{72D5C6C9-3A01-46DE-8788-77A85303F218}" destId="{BA75857F-3436-4DDA-A809-C468D874039A}" srcOrd="0" destOrd="0" presId="urn:microsoft.com/office/officeart/2008/layout/HalfCircleOrganizationChart"/>
    <dgm:cxn modelId="{DDA583D9-9507-44A7-BADE-02E35EA88E0B}" type="presParOf" srcId="{BA75857F-3436-4DDA-A809-C468D874039A}" destId="{BBF35356-56D8-44CF-A047-188BA0F563F0}" srcOrd="0" destOrd="0" presId="urn:microsoft.com/office/officeart/2008/layout/HalfCircleOrganizationChart"/>
    <dgm:cxn modelId="{5A8CE50D-607A-4239-9468-42589CE4FC67}" type="presParOf" srcId="{BA75857F-3436-4DDA-A809-C468D874039A}" destId="{4D4F8CDE-65D2-4E1E-8425-1FB41593A8CE}" srcOrd="1" destOrd="0" presId="urn:microsoft.com/office/officeart/2008/layout/HalfCircleOrganizationChart"/>
    <dgm:cxn modelId="{2D6EC28F-6059-43B4-AE51-BEF04BB59A34}" type="presParOf" srcId="{BA75857F-3436-4DDA-A809-C468D874039A}" destId="{60E69928-DEDF-4567-9EC5-5B8F13576499}" srcOrd="2" destOrd="0" presId="urn:microsoft.com/office/officeart/2008/layout/HalfCircleOrganizationChart"/>
    <dgm:cxn modelId="{A0ABF43F-8943-46A4-A226-8614920D2B3E}" type="presParOf" srcId="{BA75857F-3436-4DDA-A809-C468D874039A}" destId="{D94235AD-6270-4B32-90C2-174D06DCEA8A}" srcOrd="3" destOrd="0" presId="urn:microsoft.com/office/officeart/2008/layout/HalfCircleOrganizationChart"/>
    <dgm:cxn modelId="{100CFF75-41B6-4ABB-9618-A5BA340B6F1D}" type="presParOf" srcId="{72D5C6C9-3A01-46DE-8788-77A85303F218}" destId="{9C545687-A783-46D2-99CC-AB31E88EE07C}" srcOrd="1" destOrd="0" presId="urn:microsoft.com/office/officeart/2008/layout/HalfCircleOrganizationChart"/>
    <dgm:cxn modelId="{25B82AAD-2EC5-464F-8464-996B040297DF}" type="presParOf" srcId="{72D5C6C9-3A01-46DE-8788-77A85303F218}" destId="{A55A9AA2-7710-47BA-BABE-336C41BDEFF3}" srcOrd="2" destOrd="0" presId="urn:microsoft.com/office/officeart/2008/layout/HalfCircleOrganizationChart"/>
    <dgm:cxn modelId="{A67A6AF0-68B3-4A88-83AB-844FDDA418F8}" type="presParOf" srcId="{AC8601F6-6484-453F-8471-4D3999ABB780}" destId="{DFBC9F10-356C-484F-AE1B-7D93B41BF1E5}" srcOrd="4" destOrd="0" presId="urn:microsoft.com/office/officeart/2008/layout/HalfCircleOrganizationChart"/>
    <dgm:cxn modelId="{30A7A431-52F3-4939-997C-8AC5D952A44F}" type="presParOf" srcId="{AC8601F6-6484-453F-8471-4D3999ABB780}" destId="{AD1057E3-A1E5-4353-836B-0D6D1B9FC04B}" srcOrd="5" destOrd="0" presId="urn:microsoft.com/office/officeart/2008/layout/HalfCircleOrganizationChart"/>
    <dgm:cxn modelId="{8B5D497B-BE37-46A6-842A-C755447C5770}" type="presParOf" srcId="{AD1057E3-A1E5-4353-836B-0D6D1B9FC04B}" destId="{F8F22723-47AE-47D2-BA4D-C857375F0462}" srcOrd="0" destOrd="0" presId="urn:microsoft.com/office/officeart/2008/layout/HalfCircleOrganizationChart"/>
    <dgm:cxn modelId="{FAA6E269-6562-4621-8D2D-33A9C35D014F}" type="presParOf" srcId="{F8F22723-47AE-47D2-BA4D-C857375F0462}" destId="{E5D972FE-0242-4B41-B03A-3A61EBAF0EBF}" srcOrd="0" destOrd="0" presId="urn:microsoft.com/office/officeart/2008/layout/HalfCircleOrganizationChart"/>
    <dgm:cxn modelId="{923A6FEF-2E4B-4464-B581-8C4D9521F76A}" type="presParOf" srcId="{F8F22723-47AE-47D2-BA4D-C857375F0462}" destId="{C917B760-2437-459D-8067-D5F8D33AD7FE}" srcOrd="1" destOrd="0" presId="urn:microsoft.com/office/officeart/2008/layout/HalfCircleOrganizationChart"/>
    <dgm:cxn modelId="{4D907764-F681-443B-BB5D-86EDD2168F4D}" type="presParOf" srcId="{F8F22723-47AE-47D2-BA4D-C857375F0462}" destId="{E21CA084-D6FE-449B-8A69-4B01BA6FBF89}" srcOrd="2" destOrd="0" presId="urn:microsoft.com/office/officeart/2008/layout/HalfCircleOrganizationChart"/>
    <dgm:cxn modelId="{1DD9FDEB-9BD5-432F-A025-F02285A388A6}" type="presParOf" srcId="{F8F22723-47AE-47D2-BA4D-C857375F0462}" destId="{E40F98ED-B628-40D8-BE1B-F80DBD81EB58}" srcOrd="3" destOrd="0" presId="urn:microsoft.com/office/officeart/2008/layout/HalfCircleOrganizationChart"/>
    <dgm:cxn modelId="{5C375679-57B3-4400-8E17-CA19D55D28E9}" type="presParOf" srcId="{AD1057E3-A1E5-4353-836B-0D6D1B9FC04B}" destId="{A32E38FB-2F48-4A46-A0E3-2DB0FD975D97}" srcOrd="1" destOrd="0" presId="urn:microsoft.com/office/officeart/2008/layout/HalfCircleOrganizationChart"/>
    <dgm:cxn modelId="{2A7D0B81-9FB3-4142-8E7E-1CF6D1CFA8C5}" type="presParOf" srcId="{AD1057E3-A1E5-4353-836B-0D6D1B9FC04B}" destId="{B45C039C-35BC-4996-A126-DE24665E88D5}" srcOrd="2" destOrd="0" presId="urn:microsoft.com/office/officeart/2008/layout/HalfCircleOrganizationChart"/>
    <dgm:cxn modelId="{6DF67F2C-A588-4282-9D78-8BC3B988538B}" type="presParOf" srcId="{AC8601F6-6484-453F-8471-4D3999ABB780}" destId="{C5374512-6660-4723-9E0A-E288A8DF2E51}" srcOrd="6" destOrd="0" presId="urn:microsoft.com/office/officeart/2008/layout/HalfCircleOrganizationChart"/>
    <dgm:cxn modelId="{F38EE7AD-4A11-4EA9-A02C-109DB2935D63}" type="presParOf" srcId="{AC8601F6-6484-453F-8471-4D3999ABB780}" destId="{6B956623-53B9-4E2D-8599-39F94014D23D}" srcOrd="7" destOrd="0" presId="urn:microsoft.com/office/officeart/2008/layout/HalfCircleOrganizationChart"/>
    <dgm:cxn modelId="{C06A32BE-3A36-4B6A-9C2D-DB5821B963F3}" type="presParOf" srcId="{6B956623-53B9-4E2D-8599-39F94014D23D}" destId="{025618B8-D94A-4A40-9B76-1A5399124D0D}" srcOrd="0" destOrd="0" presId="urn:microsoft.com/office/officeart/2008/layout/HalfCircleOrganizationChart"/>
    <dgm:cxn modelId="{94095A8C-BB5D-457B-9C72-FA7AA8A6A351}" type="presParOf" srcId="{025618B8-D94A-4A40-9B76-1A5399124D0D}" destId="{41C2D67A-2373-4FCF-9870-3369A1E6D682}" srcOrd="0" destOrd="0" presId="urn:microsoft.com/office/officeart/2008/layout/HalfCircleOrganizationChart"/>
    <dgm:cxn modelId="{76BA6990-448B-4384-85EE-D46110E990AA}" type="presParOf" srcId="{025618B8-D94A-4A40-9B76-1A5399124D0D}" destId="{F3BBB9F6-6185-48E7-BCCC-EF74062BD5CB}" srcOrd="1" destOrd="0" presId="urn:microsoft.com/office/officeart/2008/layout/HalfCircleOrganizationChart"/>
    <dgm:cxn modelId="{66CA884B-00FA-4296-B716-83610EE08267}" type="presParOf" srcId="{025618B8-D94A-4A40-9B76-1A5399124D0D}" destId="{F7D57E4D-3F2D-492E-889B-742C90237E83}" srcOrd="2" destOrd="0" presId="urn:microsoft.com/office/officeart/2008/layout/HalfCircleOrganizationChart"/>
    <dgm:cxn modelId="{583C2FD6-209B-4A7A-96CA-D8A2FCC8BB68}" type="presParOf" srcId="{025618B8-D94A-4A40-9B76-1A5399124D0D}" destId="{6BE39727-61D2-47F3-BF84-3D552F1AFBFD}" srcOrd="3" destOrd="0" presId="urn:microsoft.com/office/officeart/2008/layout/HalfCircleOrganizationChart"/>
    <dgm:cxn modelId="{4BBE3DB7-BA80-4BBD-BAAC-860AB67E5F6B}" type="presParOf" srcId="{6B956623-53B9-4E2D-8599-39F94014D23D}" destId="{D4971AFC-9C9B-4FB9-A1DE-2CC28AD2FFBC}" srcOrd="1" destOrd="0" presId="urn:microsoft.com/office/officeart/2008/layout/HalfCircleOrganizationChart"/>
    <dgm:cxn modelId="{F3151FF2-DEA6-4C16-86D1-56AC3CB6D491}" type="presParOf" srcId="{6B956623-53B9-4E2D-8599-39F94014D23D}" destId="{678AB594-E535-4AED-9CBA-70110602B8BA}" srcOrd="2" destOrd="0" presId="urn:microsoft.com/office/officeart/2008/layout/HalfCircleOrganizationChart"/>
    <dgm:cxn modelId="{C730B3DE-33D5-4D23-81CB-58757A70ACD4}" type="presParOf" srcId="{1B5835D7-2543-41E2-BCF2-828D7C3502B7}" destId="{F4D9DC7D-AA47-4A31-BF33-3E16D652B1E7}" srcOrd="2" destOrd="0" presId="urn:microsoft.com/office/officeart/2008/layout/HalfCircleOrganizationChart"/>
    <dgm:cxn modelId="{6C020EC9-1BD8-48F4-B896-19BDB51F147F}" type="presParOf" srcId="{FBFF25B6-57C7-4A0E-9C97-10AD16510B0D}" destId="{F6B69989-85F0-437C-8BF6-A90E33A9C4FC}" srcOrd="2" destOrd="0" presId="urn:microsoft.com/office/officeart/2008/layout/HalfCircleOrganizationChart"/>
    <dgm:cxn modelId="{8FDECC8C-7F29-4AD3-8D00-5DD63257DA79}" type="presParOf" srcId="{FBFF25B6-57C7-4A0E-9C97-10AD16510B0D}" destId="{367551AC-4B87-4C01-88A0-C2781064FAAC}" srcOrd="3" destOrd="0" presId="urn:microsoft.com/office/officeart/2008/layout/HalfCircleOrganizationChart"/>
    <dgm:cxn modelId="{4730FB4B-6FED-4DB1-B0AC-539EB5604C56}" type="presParOf" srcId="{367551AC-4B87-4C01-88A0-C2781064FAAC}" destId="{779FA55D-A72F-44AF-AC1F-A98C784A8A11}" srcOrd="0" destOrd="0" presId="urn:microsoft.com/office/officeart/2008/layout/HalfCircleOrganizationChart"/>
    <dgm:cxn modelId="{B048D66D-7F46-4BA7-B024-951E9F89AE73}" type="presParOf" srcId="{779FA55D-A72F-44AF-AC1F-A98C784A8A11}" destId="{5680AD11-6962-4940-9890-FD4403B2652D}" srcOrd="0" destOrd="0" presId="urn:microsoft.com/office/officeart/2008/layout/HalfCircleOrganizationChart"/>
    <dgm:cxn modelId="{CBECDF6D-1347-4CE4-82AB-ABFE394A0755}" type="presParOf" srcId="{779FA55D-A72F-44AF-AC1F-A98C784A8A11}" destId="{A16B89A6-817D-4DC0-B5E8-3B606FAEAB46}" srcOrd="1" destOrd="0" presId="urn:microsoft.com/office/officeart/2008/layout/HalfCircleOrganizationChart"/>
    <dgm:cxn modelId="{657EFB3B-F246-4643-AD1C-75D77FD00471}" type="presParOf" srcId="{779FA55D-A72F-44AF-AC1F-A98C784A8A11}" destId="{686BE587-3DD4-4A7D-867C-0A083ADA8DEC}" srcOrd="2" destOrd="0" presId="urn:microsoft.com/office/officeart/2008/layout/HalfCircleOrganizationChart"/>
    <dgm:cxn modelId="{3E675ECA-3A18-4774-B42A-38D3914C6738}" type="presParOf" srcId="{779FA55D-A72F-44AF-AC1F-A98C784A8A11}" destId="{CD7606CC-B7CE-4706-8356-5B94D057CDAF}" srcOrd="3" destOrd="0" presId="urn:microsoft.com/office/officeart/2008/layout/HalfCircleOrganizationChart"/>
    <dgm:cxn modelId="{9BDF61B0-D537-4516-829A-0D686C453B0B}" type="presParOf" srcId="{367551AC-4B87-4C01-88A0-C2781064FAAC}" destId="{E7E2704C-4B5C-4011-95CF-F141C9A068AD}" srcOrd="1" destOrd="0" presId="urn:microsoft.com/office/officeart/2008/layout/HalfCircleOrganizationChart"/>
    <dgm:cxn modelId="{60DB878B-47CE-469D-A5BE-D85C4DDC2EF6}" type="presParOf" srcId="{367551AC-4B87-4C01-88A0-C2781064FAAC}" destId="{8080B097-FA03-4575-93E3-22AA8D244FFA}" srcOrd="2" destOrd="0" presId="urn:microsoft.com/office/officeart/2008/layout/HalfCircleOrganizationChart"/>
    <dgm:cxn modelId="{02F5D8EC-17B3-4599-BF61-23BAA0F145E8}" type="presParOf" srcId="{FBFF25B6-57C7-4A0E-9C97-10AD16510B0D}" destId="{EE3D6271-E7A6-4768-828C-430A48FD54C8}" srcOrd="4" destOrd="0" presId="urn:microsoft.com/office/officeart/2008/layout/HalfCircleOrganizationChart"/>
    <dgm:cxn modelId="{F643FF4E-D363-4418-9DC8-8E3DC164423F}" type="presParOf" srcId="{FBFF25B6-57C7-4A0E-9C97-10AD16510B0D}" destId="{DC6A36B0-C1C5-4720-BF0F-18D9896902B6}" srcOrd="5" destOrd="0" presId="urn:microsoft.com/office/officeart/2008/layout/HalfCircleOrganizationChart"/>
    <dgm:cxn modelId="{436E912A-E4F1-4694-90AE-FB83A968864F}" type="presParOf" srcId="{DC6A36B0-C1C5-4720-BF0F-18D9896902B6}" destId="{DA252619-CCAF-4AC2-80E9-9F0C26437775}" srcOrd="0" destOrd="0" presId="urn:microsoft.com/office/officeart/2008/layout/HalfCircleOrganizationChart"/>
    <dgm:cxn modelId="{30868131-03A5-4680-A0DC-FCA1DE4FCEA6}" type="presParOf" srcId="{DA252619-CCAF-4AC2-80E9-9F0C26437775}" destId="{3B8444F4-C6AF-40E2-98D8-94B7DEAE49B5}" srcOrd="0" destOrd="0" presId="urn:microsoft.com/office/officeart/2008/layout/HalfCircleOrganizationChart"/>
    <dgm:cxn modelId="{A6455BBB-186E-48C1-B4E5-42AC90B30D86}" type="presParOf" srcId="{DA252619-CCAF-4AC2-80E9-9F0C26437775}" destId="{5DDAA469-8A12-4056-9D00-83A235E47E03}" srcOrd="1" destOrd="0" presId="urn:microsoft.com/office/officeart/2008/layout/HalfCircleOrganizationChart"/>
    <dgm:cxn modelId="{0AB14D3D-B063-4A45-BD07-441E50BE8D3E}" type="presParOf" srcId="{DA252619-CCAF-4AC2-80E9-9F0C26437775}" destId="{15470B50-2E7C-45B7-B1EA-8BC9167F7ED4}" srcOrd="2" destOrd="0" presId="urn:microsoft.com/office/officeart/2008/layout/HalfCircleOrganizationChart"/>
    <dgm:cxn modelId="{7972D519-95D6-4AC7-8252-520DCD0B6DB3}" type="presParOf" srcId="{DA252619-CCAF-4AC2-80E9-9F0C26437775}" destId="{4F9768B2-84D1-475C-849B-24B2CCBA85B2}" srcOrd="3" destOrd="0" presId="urn:microsoft.com/office/officeart/2008/layout/HalfCircleOrganizationChart"/>
    <dgm:cxn modelId="{015C05BA-0BAD-4B0D-8960-2D6900B6ACE1}" type="presParOf" srcId="{DC6A36B0-C1C5-4720-BF0F-18D9896902B6}" destId="{BB103988-E1C5-4F7C-BA6E-4079DB6F81C7}" srcOrd="1" destOrd="0" presId="urn:microsoft.com/office/officeart/2008/layout/HalfCircleOrganizationChart"/>
    <dgm:cxn modelId="{2553DF8B-08E4-4C33-AC0F-B12519B77339}" type="presParOf" srcId="{BB103988-E1C5-4F7C-BA6E-4079DB6F81C7}" destId="{D4FC1DA6-D290-4BE2-807F-6EDB82223BC8}" srcOrd="0" destOrd="0" presId="urn:microsoft.com/office/officeart/2008/layout/HalfCircleOrganizationChart"/>
    <dgm:cxn modelId="{D16E41E9-C364-4CA6-9DC7-F9E593D7F993}" type="presParOf" srcId="{BB103988-E1C5-4F7C-BA6E-4079DB6F81C7}" destId="{69EC3546-DCD5-4B7F-A702-FDC8AF66B9F0}" srcOrd="1" destOrd="0" presId="urn:microsoft.com/office/officeart/2008/layout/HalfCircleOrganizationChart"/>
    <dgm:cxn modelId="{716F0819-C00C-4920-ADA7-7186C48E4624}" type="presParOf" srcId="{69EC3546-DCD5-4B7F-A702-FDC8AF66B9F0}" destId="{5F4D3555-39F4-4109-9B99-77A4378D3499}" srcOrd="0" destOrd="0" presId="urn:microsoft.com/office/officeart/2008/layout/HalfCircleOrganizationChart"/>
    <dgm:cxn modelId="{E4ED46E1-840C-4F20-AE52-9A8E8631E47F}" type="presParOf" srcId="{5F4D3555-39F4-4109-9B99-77A4378D3499}" destId="{C8D2896E-EDE7-4AF9-95BE-96ABCDBA3409}" srcOrd="0" destOrd="0" presId="urn:microsoft.com/office/officeart/2008/layout/HalfCircleOrganizationChart"/>
    <dgm:cxn modelId="{BC35B191-C9BB-416B-939A-DC0BA0A6BF36}" type="presParOf" srcId="{5F4D3555-39F4-4109-9B99-77A4378D3499}" destId="{EC849295-BBA0-4EF6-A8D0-067A36A988C4}" srcOrd="1" destOrd="0" presId="urn:microsoft.com/office/officeart/2008/layout/HalfCircleOrganizationChart"/>
    <dgm:cxn modelId="{D62F18D2-C510-4903-8970-AE7C89DFC51A}" type="presParOf" srcId="{5F4D3555-39F4-4109-9B99-77A4378D3499}" destId="{2A3A8B38-BF5F-4E9D-994F-15626C37D9E0}" srcOrd="2" destOrd="0" presId="urn:microsoft.com/office/officeart/2008/layout/HalfCircleOrganizationChart"/>
    <dgm:cxn modelId="{75A684EB-3CB5-4233-B54F-D074A7029F02}" type="presParOf" srcId="{5F4D3555-39F4-4109-9B99-77A4378D3499}" destId="{038E0149-FD4E-4001-8975-46334D9E41FE}" srcOrd="3" destOrd="0" presId="urn:microsoft.com/office/officeart/2008/layout/HalfCircleOrganizationChart"/>
    <dgm:cxn modelId="{B22B5407-714A-4BD6-87B8-27918DD9DD80}" type="presParOf" srcId="{69EC3546-DCD5-4B7F-A702-FDC8AF66B9F0}" destId="{EFE9B015-B11D-4375-9C75-7758ACD5583B}" srcOrd="1" destOrd="0" presId="urn:microsoft.com/office/officeart/2008/layout/HalfCircleOrganizationChart"/>
    <dgm:cxn modelId="{B4C1CB3C-EDE9-4269-9C47-271A375FFAF1}" type="presParOf" srcId="{69EC3546-DCD5-4B7F-A702-FDC8AF66B9F0}" destId="{8F750968-FC32-4053-BD2D-409694FB94EA}" srcOrd="2" destOrd="0" presId="urn:microsoft.com/office/officeart/2008/layout/HalfCircleOrganizationChart"/>
    <dgm:cxn modelId="{59F60791-BD1C-48FA-9126-484AE234843D}" type="presParOf" srcId="{BB103988-E1C5-4F7C-BA6E-4079DB6F81C7}" destId="{19074C14-3EF7-4D08-80FE-412FB6908E2C}" srcOrd="2" destOrd="0" presId="urn:microsoft.com/office/officeart/2008/layout/HalfCircleOrganizationChart"/>
    <dgm:cxn modelId="{11101D7D-B28C-4E98-AAA7-1333C49054AF}" type="presParOf" srcId="{BB103988-E1C5-4F7C-BA6E-4079DB6F81C7}" destId="{776E3426-0F83-4557-8C6E-04FBB59E1A75}" srcOrd="3" destOrd="0" presId="urn:microsoft.com/office/officeart/2008/layout/HalfCircleOrganizationChart"/>
    <dgm:cxn modelId="{B04388E2-4E87-48BE-A518-7CBEDCA6EB6C}" type="presParOf" srcId="{776E3426-0F83-4557-8C6E-04FBB59E1A75}" destId="{2AED1CBB-2BB9-421A-9B91-766D75474015}" srcOrd="0" destOrd="0" presId="urn:microsoft.com/office/officeart/2008/layout/HalfCircleOrganizationChart"/>
    <dgm:cxn modelId="{A32E9E4F-2AA7-4271-92A8-4E1078ECD163}" type="presParOf" srcId="{2AED1CBB-2BB9-421A-9B91-766D75474015}" destId="{553EB678-B18A-486F-8F13-FECFE749BE88}" srcOrd="0" destOrd="0" presId="urn:microsoft.com/office/officeart/2008/layout/HalfCircleOrganizationChart"/>
    <dgm:cxn modelId="{3B2791CC-849E-4693-B132-CADDB656B0B2}" type="presParOf" srcId="{2AED1CBB-2BB9-421A-9B91-766D75474015}" destId="{9BA25304-BED1-4EC8-965E-D88841C2DC1B}" srcOrd="1" destOrd="0" presId="urn:microsoft.com/office/officeart/2008/layout/HalfCircleOrganizationChart"/>
    <dgm:cxn modelId="{51B080AC-798C-4E24-AE81-4C903EB36C16}" type="presParOf" srcId="{2AED1CBB-2BB9-421A-9B91-766D75474015}" destId="{44C4E571-ADE8-4FE1-8973-45B1EFC65F08}" srcOrd="2" destOrd="0" presId="urn:microsoft.com/office/officeart/2008/layout/HalfCircleOrganizationChart"/>
    <dgm:cxn modelId="{15ABD0AC-06FF-4CA5-9483-7ADAA1D6D342}" type="presParOf" srcId="{2AED1CBB-2BB9-421A-9B91-766D75474015}" destId="{A5D259DE-D0CB-4143-920E-14B38945E4B6}" srcOrd="3" destOrd="0" presId="urn:microsoft.com/office/officeart/2008/layout/HalfCircleOrganizationChart"/>
    <dgm:cxn modelId="{8E7E7F6D-04EE-4C88-871E-80644BAC3F0B}" type="presParOf" srcId="{776E3426-0F83-4557-8C6E-04FBB59E1A75}" destId="{14A8351C-C190-4548-8057-B5CF0A6803F4}" srcOrd="1" destOrd="0" presId="urn:microsoft.com/office/officeart/2008/layout/HalfCircleOrganizationChart"/>
    <dgm:cxn modelId="{EBCE9949-BEF3-46E0-BE68-FF7281EBB765}" type="presParOf" srcId="{776E3426-0F83-4557-8C6E-04FBB59E1A75}" destId="{5A56334E-24D6-4886-B420-FC94C0982E70}" srcOrd="2" destOrd="0" presId="urn:microsoft.com/office/officeart/2008/layout/HalfCircleOrganizationChart"/>
    <dgm:cxn modelId="{CD8CCE63-245E-49EF-961C-79B55EF09CE8}" type="presParOf" srcId="{BB103988-E1C5-4F7C-BA6E-4079DB6F81C7}" destId="{BB0F0042-9574-4438-A9F6-98BFB0E6C6AB}" srcOrd="4" destOrd="0" presId="urn:microsoft.com/office/officeart/2008/layout/HalfCircleOrganizationChart"/>
    <dgm:cxn modelId="{5B294BDE-7A11-42AE-A11B-504CA1450FB8}" type="presParOf" srcId="{BB103988-E1C5-4F7C-BA6E-4079DB6F81C7}" destId="{AD283327-4B92-46A6-A93E-36A59C5F3E1D}" srcOrd="5" destOrd="0" presId="urn:microsoft.com/office/officeart/2008/layout/HalfCircleOrganizationChart"/>
    <dgm:cxn modelId="{55C0662E-1163-4643-956C-2B19B551D3B7}" type="presParOf" srcId="{AD283327-4B92-46A6-A93E-36A59C5F3E1D}" destId="{9BE62A61-9815-47AF-AC05-59A069698663}" srcOrd="0" destOrd="0" presId="urn:microsoft.com/office/officeart/2008/layout/HalfCircleOrganizationChart"/>
    <dgm:cxn modelId="{0AB0F067-FFED-40DB-BE5E-5F5A9738EE6B}" type="presParOf" srcId="{9BE62A61-9815-47AF-AC05-59A069698663}" destId="{65069DA3-A6C1-4D9D-A038-D3CC1A970184}" srcOrd="0" destOrd="0" presId="urn:microsoft.com/office/officeart/2008/layout/HalfCircleOrganizationChart"/>
    <dgm:cxn modelId="{D5E46E80-0FAB-439C-AA8B-6645FB4D16A3}" type="presParOf" srcId="{9BE62A61-9815-47AF-AC05-59A069698663}" destId="{C9DC3633-9232-4D46-83C8-769191B0AA9E}" srcOrd="1" destOrd="0" presId="urn:microsoft.com/office/officeart/2008/layout/HalfCircleOrganizationChart"/>
    <dgm:cxn modelId="{C0D91DA8-74F8-4543-AA06-99CC2CBDF2DF}" type="presParOf" srcId="{9BE62A61-9815-47AF-AC05-59A069698663}" destId="{9498A581-7D4F-4E2D-81FE-458964F92D59}" srcOrd="2" destOrd="0" presId="urn:microsoft.com/office/officeart/2008/layout/HalfCircleOrganizationChart"/>
    <dgm:cxn modelId="{01666C05-9014-449A-BE5B-E461B6A37CE6}" type="presParOf" srcId="{9BE62A61-9815-47AF-AC05-59A069698663}" destId="{F98EFEF0-D062-4A1B-A520-638B8D4CDDD0}" srcOrd="3" destOrd="0" presId="urn:microsoft.com/office/officeart/2008/layout/HalfCircleOrganizationChart"/>
    <dgm:cxn modelId="{06B628C7-D1AC-4573-B12C-2160B112DDF9}" type="presParOf" srcId="{AD283327-4B92-46A6-A93E-36A59C5F3E1D}" destId="{1F30FCE3-B82A-48AA-8139-BA4C4670C018}" srcOrd="1" destOrd="0" presId="urn:microsoft.com/office/officeart/2008/layout/HalfCircleOrganizationChart"/>
    <dgm:cxn modelId="{71895D97-C2AC-428B-9D17-255E2205362D}" type="presParOf" srcId="{AD283327-4B92-46A6-A93E-36A59C5F3E1D}" destId="{88911990-C9D4-4A02-821A-20454DCC0E3D}" srcOrd="2" destOrd="0" presId="urn:microsoft.com/office/officeart/2008/layout/HalfCircleOrganizationChart"/>
    <dgm:cxn modelId="{1D80C1E4-D683-4B0E-BEFC-ABB581EE1C0E}" type="presParOf" srcId="{BB103988-E1C5-4F7C-BA6E-4079DB6F81C7}" destId="{AAFE9018-06B9-48D9-970F-A51835139751}" srcOrd="6" destOrd="0" presId="urn:microsoft.com/office/officeart/2008/layout/HalfCircleOrganizationChart"/>
    <dgm:cxn modelId="{E897354C-D767-4C40-A861-C5D2397446DF}" type="presParOf" srcId="{BB103988-E1C5-4F7C-BA6E-4079DB6F81C7}" destId="{70180583-2750-4146-9337-6036ADCA7291}" srcOrd="7" destOrd="0" presId="urn:microsoft.com/office/officeart/2008/layout/HalfCircleOrganizationChart"/>
    <dgm:cxn modelId="{5B2DA992-DAEB-4D5C-8A79-84298EBA98A7}" type="presParOf" srcId="{70180583-2750-4146-9337-6036ADCA7291}" destId="{2C2586B2-FDC6-4115-80AB-35AA0F119687}" srcOrd="0" destOrd="0" presId="urn:microsoft.com/office/officeart/2008/layout/HalfCircleOrganizationChart"/>
    <dgm:cxn modelId="{6DEA4B0F-0B2D-4898-A70E-60A6062E9D45}" type="presParOf" srcId="{2C2586B2-FDC6-4115-80AB-35AA0F119687}" destId="{40C59C8C-688C-4E9D-8336-6DC3908B5424}" srcOrd="0" destOrd="0" presId="urn:microsoft.com/office/officeart/2008/layout/HalfCircleOrganizationChart"/>
    <dgm:cxn modelId="{966401BB-B0D8-43F7-8310-7D1B011D393B}" type="presParOf" srcId="{2C2586B2-FDC6-4115-80AB-35AA0F119687}" destId="{020FF157-B9EC-47A9-982B-E16DACB5E240}" srcOrd="1" destOrd="0" presId="urn:microsoft.com/office/officeart/2008/layout/HalfCircleOrganizationChart"/>
    <dgm:cxn modelId="{9D8B66F3-D488-457B-BAEC-28076FA7F5FF}" type="presParOf" srcId="{2C2586B2-FDC6-4115-80AB-35AA0F119687}" destId="{BA62A65E-E5E3-4D73-83D0-2CCF33BA0977}" srcOrd="2" destOrd="0" presId="urn:microsoft.com/office/officeart/2008/layout/HalfCircleOrganizationChart"/>
    <dgm:cxn modelId="{EBDE96A6-64E9-4314-9C1C-212321A681BD}" type="presParOf" srcId="{2C2586B2-FDC6-4115-80AB-35AA0F119687}" destId="{560A1F83-68D5-424B-9C1E-52CEF1759D97}" srcOrd="3" destOrd="0" presId="urn:microsoft.com/office/officeart/2008/layout/HalfCircleOrganizationChart"/>
    <dgm:cxn modelId="{4B35BC18-E65C-4313-8DA1-A2DA92B043DF}" type="presParOf" srcId="{70180583-2750-4146-9337-6036ADCA7291}" destId="{355D3775-C6FB-4276-8734-149A8CDF45CD}" srcOrd="1" destOrd="0" presId="urn:microsoft.com/office/officeart/2008/layout/HalfCircleOrganizationChart"/>
    <dgm:cxn modelId="{C0D3B080-B46C-4011-8BEC-5AC544EAD253}" type="presParOf" srcId="{70180583-2750-4146-9337-6036ADCA7291}" destId="{7052717F-F46E-4120-BC61-336820C4AED0}" srcOrd="2" destOrd="0" presId="urn:microsoft.com/office/officeart/2008/layout/HalfCircleOrganizationChart"/>
    <dgm:cxn modelId="{26A8525A-ACFE-4F8F-BB36-06914AB9455E}" type="presParOf" srcId="{BB103988-E1C5-4F7C-BA6E-4079DB6F81C7}" destId="{8D0AF0F4-43E7-49C4-AE00-A450A11A5909}" srcOrd="8" destOrd="0" presId="urn:microsoft.com/office/officeart/2008/layout/HalfCircleOrganizationChart"/>
    <dgm:cxn modelId="{5F14F5CA-3218-4368-9E66-8D6C7DC28844}" type="presParOf" srcId="{BB103988-E1C5-4F7C-BA6E-4079DB6F81C7}" destId="{19D05802-C9DD-467F-A23A-530671E1ADE1}" srcOrd="9" destOrd="0" presId="urn:microsoft.com/office/officeart/2008/layout/HalfCircleOrganizationChart"/>
    <dgm:cxn modelId="{4850C5EF-1CC1-4AF5-A155-31A8F12DB219}" type="presParOf" srcId="{19D05802-C9DD-467F-A23A-530671E1ADE1}" destId="{23616945-17BB-46E4-8A6E-319C72A34C4C}" srcOrd="0" destOrd="0" presId="urn:microsoft.com/office/officeart/2008/layout/HalfCircleOrganizationChart"/>
    <dgm:cxn modelId="{0E7AB518-AD04-4E78-9ED8-36625063E6A2}" type="presParOf" srcId="{23616945-17BB-46E4-8A6E-319C72A34C4C}" destId="{F13BEED9-3242-4D9F-A62C-FDA1B16BEEAD}" srcOrd="0" destOrd="0" presId="urn:microsoft.com/office/officeart/2008/layout/HalfCircleOrganizationChart"/>
    <dgm:cxn modelId="{361EDA34-53E1-48F7-BC8B-9B11586A543F}" type="presParOf" srcId="{23616945-17BB-46E4-8A6E-319C72A34C4C}" destId="{9236322C-0E63-466E-946B-8726789D8CF9}" srcOrd="1" destOrd="0" presId="urn:microsoft.com/office/officeart/2008/layout/HalfCircleOrganizationChart"/>
    <dgm:cxn modelId="{5D185A24-D745-4D87-85ED-8F3A64352361}" type="presParOf" srcId="{23616945-17BB-46E4-8A6E-319C72A34C4C}" destId="{9B8E8D8C-D148-481E-9792-ACB3D6B32499}" srcOrd="2" destOrd="0" presId="urn:microsoft.com/office/officeart/2008/layout/HalfCircleOrganizationChart"/>
    <dgm:cxn modelId="{C3F5FB73-A89C-4B28-BC76-32FE1C93B69C}" type="presParOf" srcId="{23616945-17BB-46E4-8A6E-319C72A34C4C}" destId="{88DDCF80-7FBF-4757-AEDA-FFF9D96379CC}" srcOrd="3" destOrd="0" presId="urn:microsoft.com/office/officeart/2008/layout/HalfCircleOrganizationChart"/>
    <dgm:cxn modelId="{ECEE6F67-ED70-4AAD-AAC3-EF42CF066849}" type="presParOf" srcId="{19D05802-C9DD-467F-A23A-530671E1ADE1}" destId="{4B669FA7-A5C4-4E1F-8ED7-A5B04C083189}" srcOrd="1" destOrd="0" presId="urn:microsoft.com/office/officeart/2008/layout/HalfCircleOrganizationChart"/>
    <dgm:cxn modelId="{5BF167F6-0EBD-4B0D-BBDD-9C8310D135DE}" type="presParOf" srcId="{19D05802-C9DD-467F-A23A-530671E1ADE1}" destId="{9AF5A87D-4867-4207-9E01-08E043203137}" srcOrd="2" destOrd="0" presId="urn:microsoft.com/office/officeart/2008/layout/HalfCircleOrganizationChart"/>
    <dgm:cxn modelId="{BE30E02E-4082-4318-8334-2F9483DF32B3}" type="presParOf" srcId="{DC6A36B0-C1C5-4720-BF0F-18D9896902B6}" destId="{34EEBE3E-7CAC-471D-81CF-A8EA960432B2}" srcOrd="2" destOrd="0" presId="urn:microsoft.com/office/officeart/2008/layout/HalfCircleOrganizationChart"/>
    <dgm:cxn modelId="{206C13A7-769C-4541-9F2E-F2D732C7A3CA}" type="presParOf" srcId="{FBFF25B6-57C7-4A0E-9C97-10AD16510B0D}" destId="{CFAC5378-3365-4662-BD06-817812B0B6E5}" srcOrd="6" destOrd="0" presId="urn:microsoft.com/office/officeart/2008/layout/HalfCircleOrganizationChart"/>
    <dgm:cxn modelId="{EF184427-5E8F-447E-8E8A-CFA3A65EE48C}" type="presParOf" srcId="{FBFF25B6-57C7-4A0E-9C97-10AD16510B0D}" destId="{43005643-8F10-4ED3-AF30-ADC689F35715}" srcOrd="7" destOrd="0" presId="urn:microsoft.com/office/officeart/2008/layout/HalfCircleOrganizationChart"/>
    <dgm:cxn modelId="{0E043F37-8FFB-4853-8AB0-B99683A24A3B}" type="presParOf" srcId="{43005643-8F10-4ED3-AF30-ADC689F35715}" destId="{5DD464E4-52FD-4EF4-A925-6F59139DD499}" srcOrd="0" destOrd="0" presId="urn:microsoft.com/office/officeart/2008/layout/HalfCircleOrganizationChart"/>
    <dgm:cxn modelId="{5A6956EF-AC04-4885-BB0F-B7DEF62220AE}" type="presParOf" srcId="{5DD464E4-52FD-4EF4-A925-6F59139DD499}" destId="{2837B957-C117-4386-8162-4B26EC82ECD0}" srcOrd="0" destOrd="0" presId="urn:microsoft.com/office/officeart/2008/layout/HalfCircleOrganizationChart"/>
    <dgm:cxn modelId="{3424709D-E82B-48C0-A6FB-308ACD810656}" type="presParOf" srcId="{5DD464E4-52FD-4EF4-A925-6F59139DD499}" destId="{FD5E1ED1-CA3E-4054-B2B8-181AC441AA7F}" srcOrd="1" destOrd="0" presId="urn:microsoft.com/office/officeart/2008/layout/HalfCircleOrganizationChart"/>
    <dgm:cxn modelId="{CD7ADCB4-4334-4C12-9C4C-F6719EE8C5FE}" type="presParOf" srcId="{5DD464E4-52FD-4EF4-A925-6F59139DD499}" destId="{175E755E-C3EC-471F-A1B4-545F8FD0CA48}" srcOrd="2" destOrd="0" presId="urn:microsoft.com/office/officeart/2008/layout/HalfCircleOrganizationChart"/>
    <dgm:cxn modelId="{61C60CA0-404A-4510-A756-554A465A663A}" type="presParOf" srcId="{5DD464E4-52FD-4EF4-A925-6F59139DD499}" destId="{11F569C2-7128-4529-9F3D-9AE049177AC8}" srcOrd="3" destOrd="0" presId="urn:microsoft.com/office/officeart/2008/layout/HalfCircleOrganizationChart"/>
    <dgm:cxn modelId="{224A9213-356A-4956-B512-334DB85C41A4}" type="presParOf" srcId="{43005643-8F10-4ED3-AF30-ADC689F35715}" destId="{8B75E2AB-F56D-44E3-9323-CCE9ACB1FD0A}" srcOrd="1" destOrd="0" presId="urn:microsoft.com/office/officeart/2008/layout/HalfCircleOrganizationChart"/>
    <dgm:cxn modelId="{5C42FDA9-D238-48DD-A00F-CF17E603F7AE}" type="presParOf" srcId="{8B75E2AB-F56D-44E3-9323-CCE9ACB1FD0A}" destId="{546E5FA6-8421-4972-AAF4-BE22BD0255A5}" srcOrd="0" destOrd="0" presId="urn:microsoft.com/office/officeart/2008/layout/HalfCircleOrganizationChart"/>
    <dgm:cxn modelId="{96C51AF2-B8DD-4ECF-8C26-443E87DCAE95}" type="presParOf" srcId="{8B75E2AB-F56D-44E3-9323-CCE9ACB1FD0A}" destId="{9089E6E5-A5A9-4BE9-B21D-60F5AFC5B0E6}" srcOrd="1" destOrd="0" presId="urn:microsoft.com/office/officeart/2008/layout/HalfCircleOrganizationChart"/>
    <dgm:cxn modelId="{57F51545-6040-4F7E-93EA-B4C785DD1AE2}" type="presParOf" srcId="{9089E6E5-A5A9-4BE9-B21D-60F5AFC5B0E6}" destId="{601061EB-E13C-4B5C-B07B-2CA176F9966D}" srcOrd="0" destOrd="0" presId="urn:microsoft.com/office/officeart/2008/layout/HalfCircleOrganizationChart"/>
    <dgm:cxn modelId="{6008467A-65AC-4210-83E6-C1D96EAD7CD1}" type="presParOf" srcId="{601061EB-E13C-4B5C-B07B-2CA176F9966D}" destId="{4AC6A62E-B5D8-4E53-B66C-0270315A51B9}" srcOrd="0" destOrd="0" presId="urn:microsoft.com/office/officeart/2008/layout/HalfCircleOrganizationChart"/>
    <dgm:cxn modelId="{6A3F2FA0-1F8A-404D-A317-137C8DA21173}" type="presParOf" srcId="{601061EB-E13C-4B5C-B07B-2CA176F9966D}" destId="{11D41DF5-9488-431A-9EA8-96797D812594}" srcOrd="1" destOrd="0" presId="urn:microsoft.com/office/officeart/2008/layout/HalfCircleOrganizationChart"/>
    <dgm:cxn modelId="{B945DBEE-A8F4-4F4F-A54D-E433CA2C5ABF}" type="presParOf" srcId="{601061EB-E13C-4B5C-B07B-2CA176F9966D}" destId="{CA151F7E-9C11-435F-BB07-B8EE6F1E18FB}" srcOrd="2" destOrd="0" presId="urn:microsoft.com/office/officeart/2008/layout/HalfCircleOrganizationChart"/>
    <dgm:cxn modelId="{E8DC590A-3749-4BC0-AC5F-87FE80D3164F}" type="presParOf" srcId="{601061EB-E13C-4B5C-B07B-2CA176F9966D}" destId="{D32ED9B3-3EE3-465B-A8A0-14FAF5836C50}" srcOrd="3" destOrd="0" presId="urn:microsoft.com/office/officeart/2008/layout/HalfCircleOrganizationChart"/>
    <dgm:cxn modelId="{70BDAAED-0C40-40F6-A036-C5247E6C95BD}" type="presParOf" srcId="{9089E6E5-A5A9-4BE9-B21D-60F5AFC5B0E6}" destId="{9D6BF12C-152E-4AE2-B00F-DC202626DD48}" srcOrd="1" destOrd="0" presId="urn:microsoft.com/office/officeart/2008/layout/HalfCircleOrganizationChart"/>
    <dgm:cxn modelId="{CB5A8539-7A34-4A4A-9AF1-C25FE8B26465}" type="presParOf" srcId="{9089E6E5-A5A9-4BE9-B21D-60F5AFC5B0E6}" destId="{9E0F9AEF-59C6-4AC4-B6B9-6E458C7BF364}" srcOrd="2" destOrd="0" presId="urn:microsoft.com/office/officeart/2008/layout/HalfCircleOrganizationChart"/>
    <dgm:cxn modelId="{BC40727E-6910-4FC8-9212-F45BFA4C3102}" type="presParOf" srcId="{8B75E2AB-F56D-44E3-9323-CCE9ACB1FD0A}" destId="{09336A8F-7A93-4D34-8007-D120442D7F36}" srcOrd="2" destOrd="0" presId="urn:microsoft.com/office/officeart/2008/layout/HalfCircleOrganizationChart"/>
    <dgm:cxn modelId="{EDB9615C-CF24-46CE-80CA-CF679ED9602D}" type="presParOf" srcId="{8B75E2AB-F56D-44E3-9323-CCE9ACB1FD0A}" destId="{CA7911BA-43E9-47E4-91D2-0B11AD6AF8DE}" srcOrd="3" destOrd="0" presId="urn:microsoft.com/office/officeart/2008/layout/HalfCircleOrganizationChart"/>
    <dgm:cxn modelId="{D0DF07CD-C205-4C50-91DE-6C33F1081A52}" type="presParOf" srcId="{CA7911BA-43E9-47E4-91D2-0B11AD6AF8DE}" destId="{E07478BC-6E22-4BF9-AB24-4FB2CB2E9172}" srcOrd="0" destOrd="0" presId="urn:microsoft.com/office/officeart/2008/layout/HalfCircleOrganizationChart"/>
    <dgm:cxn modelId="{20BF65CF-0D14-4E97-9223-0CE23A479173}" type="presParOf" srcId="{E07478BC-6E22-4BF9-AB24-4FB2CB2E9172}" destId="{A274F816-5926-4753-B5FB-00BF6B7EB6BA}" srcOrd="0" destOrd="0" presId="urn:microsoft.com/office/officeart/2008/layout/HalfCircleOrganizationChart"/>
    <dgm:cxn modelId="{01506F94-01B6-4C19-BEA8-8B3B9E23D8F4}" type="presParOf" srcId="{E07478BC-6E22-4BF9-AB24-4FB2CB2E9172}" destId="{0914EF6C-CB44-46BE-A0EF-59119B98B317}" srcOrd="1" destOrd="0" presId="urn:microsoft.com/office/officeart/2008/layout/HalfCircleOrganizationChart"/>
    <dgm:cxn modelId="{D48AC449-C6CE-4A67-BD28-14292F5E5460}" type="presParOf" srcId="{E07478BC-6E22-4BF9-AB24-4FB2CB2E9172}" destId="{BD8F449E-0C20-487B-9764-70442105BC82}" srcOrd="2" destOrd="0" presId="urn:microsoft.com/office/officeart/2008/layout/HalfCircleOrganizationChart"/>
    <dgm:cxn modelId="{0BB41F1A-CA4C-4D3C-BD16-78F8E7C7E75B}" type="presParOf" srcId="{E07478BC-6E22-4BF9-AB24-4FB2CB2E9172}" destId="{FF8D8BC0-C244-47EC-8529-62AEA70B5956}" srcOrd="3" destOrd="0" presId="urn:microsoft.com/office/officeart/2008/layout/HalfCircleOrganizationChart"/>
    <dgm:cxn modelId="{B145FC38-1E5D-4E90-B372-033746CAF0FA}" type="presParOf" srcId="{CA7911BA-43E9-47E4-91D2-0B11AD6AF8DE}" destId="{C5BB7C3B-0E3D-4B77-8FEA-0CDD1518FB52}" srcOrd="1" destOrd="0" presId="urn:microsoft.com/office/officeart/2008/layout/HalfCircleOrganizationChart"/>
    <dgm:cxn modelId="{559470FB-B90F-40F3-B107-C90C2A7F8222}" type="presParOf" srcId="{CA7911BA-43E9-47E4-91D2-0B11AD6AF8DE}" destId="{D4248179-F9A0-4E49-A01B-FD0072DD2CAD}" srcOrd="2" destOrd="0" presId="urn:microsoft.com/office/officeart/2008/layout/HalfCircleOrganizationChart"/>
    <dgm:cxn modelId="{ED132988-BDA6-48F0-96AA-75802112AA96}" type="presParOf" srcId="{8B75E2AB-F56D-44E3-9323-CCE9ACB1FD0A}" destId="{99DDA6E2-C2DD-434E-AE1B-FF4F225B300D}" srcOrd="4" destOrd="0" presId="urn:microsoft.com/office/officeart/2008/layout/HalfCircleOrganizationChart"/>
    <dgm:cxn modelId="{B521CD9C-77EA-4343-B521-9E4C69D80F79}" type="presParOf" srcId="{8B75E2AB-F56D-44E3-9323-CCE9ACB1FD0A}" destId="{8B3318F7-88A9-49B3-BC9C-9FBC6876AE7D}" srcOrd="5" destOrd="0" presId="urn:microsoft.com/office/officeart/2008/layout/HalfCircleOrganizationChart"/>
    <dgm:cxn modelId="{3DEBA72F-FD60-4CB8-9B36-DC96EF589140}" type="presParOf" srcId="{8B3318F7-88A9-49B3-BC9C-9FBC6876AE7D}" destId="{756946E7-6694-4402-B05B-1352CB454E54}" srcOrd="0" destOrd="0" presId="urn:microsoft.com/office/officeart/2008/layout/HalfCircleOrganizationChart"/>
    <dgm:cxn modelId="{F7B01B02-78B7-4F64-84CE-E9C902028C48}" type="presParOf" srcId="{756946E7-6694-4402-B05B-1352CB454E54}" destId="{C825A478-7186-46C0-B38A-3A103992C959}" srcOrd="0" destOrd="0" presId="urn:microsoft.com/office/officeart/2008/layout/HalfCircleOrganizationChart"/>
    <dgm:cxn modelId="{2D4C8798-AAE4-4050-B3AC-0AB3C5AF8C74}" type="presParOf" srcId="{756946E7-6694-4402-B05B-1352CB454E54}" destId="{FBB9C23D-5FC1-47AE-8230-4B9C5B9439D9}" srcOrd="1" destOrd="0" presId="urn:microsoft.com/office/officeart/2008/layout/HalfCircleOrganizationChart"/>
    <dgm:cxn modelId="{A85315E5-1267-40DD-A303-EF8DB6FE2DA7}" type="presParOf" srcId="{756946E7-6694-4402-B05B-1352CB454E54}" destId="{8793C44D-1B9A-4C17-89EF-5A159C7615BE}" srcOrd="2" destOrd="0" presId="urn:microsoft.com/office/officeart/2008/layout/HalfCircleOrganizationChart"/>
    <dgm:cxn modelId="{9E86EADA-388B-4FDB-AFD9-679AAF1A28A7}" type="presParOf" srcId="{756946E7-6694-4402-B05B-1352CB454E54}" destId="{51CEE403-BEA8-4712-A7FF-24590F717E1B}" srcOrd="3" destOrd="0" presId="urn:microsoft.com/office/officeart/2008/layout/HalfCircleOrganizationChart"/>
    <dgm:cxn modelId="{76E1D4AF-672A-4067-8D92-C534F339D189}" type="presParOf" srcId="{8B3318F7-88A9-49B3-BC9C-9FBC6876AE7D}" destId="{7EB5F256-998B-4D79-83FD-D0E1AD926703}" srcOrd="1" destOrd="0" presId="urn:microsoft.com/office/officeart/2008/layout/HalfCircleOrganizationChart"/>
    <dgm:cxn modelId="{C406636F-7990-4870-A547-534BE9F8AD19}" type="presParOf" srcId="{8B3318F7-88A9-49B3-BC9C-9FBC6876AE7D}" destId="{A81F4CB4-5053-4BC4-A62D-D1A8A0BC1BEE}" srcOrd="2" destOrd="0" presId="urn:microsoft.com/office/officeart/2008/layout/HalfCircleOrganizationChart"/>
    <dgm:cxn modelId="{1FA040FD-76C6-46E3-8126-87BC8A30664D}" type="presParOf" srcId="{8B75E2AB-F56D-44E3-9323-CCE9ACB1FD0A}" destId="{3756E598-3C6B-4778-BADC-04C207B61E99}" srcOrd="6" destOrd="0" presId="urn:microsoft.com/office/officeart/2008/layout/HalfCircleOrganizationChart"/>
    <dgm:cxn modelId="{87018FA6-3D6B-4256-976F-A7174522F4DE}" type="presParOf" srcId="{8B75E2AB-F56D-44E3-9323-CCE9ACB1FD0A}" destId="{3CC6F6B8-E5CD-4E69-B472-3AF53E15FCD3}" srcOrd="7" destOrd="0" presId="urn:microsoft.com/office/officeart/2008/layout/HalfCircleOrganizationChart"/>
    <dgm:cxn modelId="{0E8D98D3-990C-4146-8A1A-FE250ABAEC72}" type="presParOf" srcId="{3CC6F6B8-E5CD-4E69-B472-3AF53E15FCD3}" destId="{444E5E9A-26AD-4305-B5E2-A6E6B70C6460}" srcOrd="0" destOrd="0" presId="urn:microsoft.com/office/officeart/2008/layout/HalfCircleOrganizationChart"/>
    <dgm:cxn modelId="{5428334F-DA36-44B9-860C-370FCB68768E}" type="presParOf" srcId="{444E5E9A-26AD-4305-B5E2-A6E6B70C6460}" destId="{5647F005-AB6D-4F37-A45A-016DBFB82BB4}" srcOrd="0" destOrd="0" presId="urn:microsoft.com/office/officeart/2008/layout/HalfCircleOrganizationChart"/>
    <dgm:cxn modelId="{DB11E056-AC76-4556-AB36-D9D8B4621C8C}" type="presParOf" srcId="{444E5E9A-26AD-4305-B5E2-A6E6B70C6460}" destId="{CBD5E043-9355-4EF9-9FFA-3C2FC9AD4077}" srcOrd="1" destOrd="0" presId="urn:microsoft.com/office/officeart/2008/layout/HalfCircleOrganizationChart"/>
    <dgm:cxn modelId="{4495E1E1-7ED7-43C7-820D-846E2EEF8CAD}" type="presParOf" srcId="{444E5E9A-26AD-4305-B5E2-A6E6B70C6460}" destId="{B849A9F7-D585-433B-AA1C-0EE0B32EAC79}" srcOrd="2" destOrd="0" presId="urn:microsoft.com/office/officeart/2008/layout/HalfCircleOrganizationChart"/>
    <dgm:cxn modelId="{879F0E3E-05F0-4E50-AE65-5FFC2F4BEF47}" type="presParOf" srcId="{444E5E9A-26AD-4305-B5E2-A6E6B70C6460}" destId="{1AD60C31-A61B-4914-83FC-B52B76B8361B}" srcOrd="3" destOrd="0" presId="urn:microsoft.com/office/officeart/2008/layout/HalfCircleOrganizationChart"/>
    <dgm:cxn modelId="{9763214D-AF67-4949-BB1C-30996D2F04D7}" type="presParOf" srcId="{3CC6F6B8-E5CD-4E69-B472-3AF53E15FCD3}" destId="{FEE62251-2A66-4578-8F6C-A3AF843127E3}" srcOrd="1" destOrd="0" presId="urn:microsoft.com/office/officeart/2008/layout/HalfCircleOrganizationChart"/>
    <dgm:cxn modelId="{6B360ABC-EB4F-4A65-A07C-761E859A640F}" type="presParOf" srcId="{3CC6F6B8-E5CD-4E69-B472-3AF53E15FCD3}" destId="{7BB39C56-9710-41E1-9642-2EE1417AAF32}" srcOrd="2" destOrd="0" presId="urn:microsoft.com/office/officeart/2008/layout/HalfCircleOrganizationChart"/>
    <dgm:cxn modelId="{78E8A51A-8360-4BA4-848E-255385D5531B}" type="presParOf" srcId="{43005643-8F10-4ED3-AF30-ADC689F35715}" destId="{0EC9F963-776D-4E55-B7E5-D496DA15231F}" srcOrd="2" destOrd="0" presId="urn:microsoft.com/office/officeart/2008/layout/HalfCircleOrganizationChart"/>
    <dgm:cxn modelId="{75F6AC3E-B79F-4A7D-B3C4-02BEE22B9895}" type="presParOf" srcId="{0A3B3D0E-74BC-4C3C-8A08-C166C7E3D04B}" destId="{DE19C67E-DC69-4D18-97CF-EEA7D11658BF}" srcOrd="2" destOrd="0" presId="urn:microsoft.com/office/officeart/2008/layout/HalfCircleOrganizationChart"/>
    <dgm:cxn modelId="{05C02F23-C3F3-48C9-9747-6C2EBF378279}" type="presParOf" srcId="{DE19C67E-DC69-4D18-97CF-EEA7D11658BF}" destId="{CFD0AB45-0C03-4881-BD9D-E76EA01B5535}" srcOrd="0" destOrd="0" presId="urn:microsoft.com/office/officeart/2008/layout/HalfCircleOrganizationChart"/>
    <dgm:cxn modelId="{1A019E66-D11B-48C5-B1B8-2C15A1A59FD0}" type="presParOf" srcId="{DE19C67E-DC69-4D18-97CF-EEA7D11658BF}" destId="{3BD06F92-908B-4781-ACFD-9162AB3797CE}" srcOrd="1" destOrd="0" presId="urn:microsoft.com/office/officeart/2008/layout/HalfCircleOrganizationChart"/>
    <dgm:cxn modelId="{87901140-2AAF-4A1B-98B8-DA406547983C}" type="presParOf" srcId="{3BD06F92-908B-4781-ACFD-9162AB3797CE}" destId="{FA793CF5-959B-4CE9-B700-6122915F27E1}" srcOrd="0" destOrd="0" presId="urn:microsoft.com/office/officeart/2008/layout/HalfCircleOrganizationChart"/>
    <dgm:cxn modelId="{3106C6EF-BE9A-40F7-8F18-141B26AB938F}" type="presParOf" srcId="{FA793CF5-959B-4CE9-B700-6122915F27E1}" destId="{EF9AE5FE-AF5C-4484-81B5-AEDB2045FDD7}" srcOrd="0" destOrd="0" presId="urn:microsoft.com/office/officeart/2008/layout/HalfCircleOrganizationChart"/>
    <dgm:cxn modelId="{B06356CE-A993-4C97-8DC6-E3BFD29CA6FD}" type="presParOf" srcId="{FA793CF5-959B-4CE9-B700-6122915F27E1}" destId="{86BA622A-BD04-47BB-ACD8-F7FFB00B16B0}" srcOrd="1" destOrd="0" presId="urn:microsoft.com/office/officeart/2008/layout/HalfCircleOrganizationChart"/>
    <dgm:cxn modelId="{93225B14-B48E-4B75-B590-E28BABD3DC52}" type="presParOf" srcId="{FA793CF5-959B-4CE9-B700-6122915F27E1}" destId="{76659A32-3D62-42CE-B5EF-C7C48C58D2BB}" srcOrd="2" destOrd="0" presId="urn:microsoft.com/office/officeart/2008/layout/HalfCircleOrganizationChart"/>
    <dgm:cxn modelId="{1C190DEC-4035-4054-81AC-61BE4FF11616}" type="presParOf" srcId="{FA793CF5-959B-4CE9-B700-6122915F27E1}" destId="{A4F3DD02-88CE-43F5-822D-E48202754BB2}" srcOrd="3" destOrd="0" presId="urn:microsoft.com/office/officeart/2008/layout/HalfCircleOrganizationChart"/>
    <dgm:cxn modelId="{F26B7C14-7BAB-4B09-B03B-E3B7F7D38EE6}" type="presParOf" srcId="{3BD06F92-908B-4781-ACFD-9162AB3797CE}" destId="{81377E5E-9430-4BC0-A967-8448265D3357}" srcOrd="1" destOrd="0" presId="urn:microsoft.com/office/officeart/2008/layout/HalfCircleOrganizationChart"/>
    <dgm:cxn modelId="{502864C6-947B-452B-93A6-6C11A0C598CA}" type="presParOf" srcId="{3BD06F92-908B-4781-ACFD-9162AB3797CE}" destId="{1E80A9CF-A7A9-4CD9-B4B6-ECC9CA607D93}" srcOrd="2" destOrd="0" presId="urn:microsoft.com/office/officeart/2008/layout/HalfCircleOrganizationChart"/>
    <dgm:cxn modelId="{4B4E6E36-FB6A-4AE7-82F4-3C5FF027D88B}" type="presParOf" srcId="{DE19C67E-DC69-4D18-97CF-EEA7D11658BF}" destId="{0AAAD8B9-4EB4-42D0-8F12-25A56F74BDD3}" srcOrd="2" destOrd="0" presId="urn:microsoft.com/office/officeart/2008/layout/HalfCircleOrganizationChart"/>
    <dgm:cxn modelId="{F3AE093D-EE7E-47EA-B45C-3CD965AA3B42}" type="presParOf" srcId="{DE19C67E-DC69-4D18-97CF-EEA7D11658BF}" destId="{CC2662F7-76CE-433D-A8BE-A7CED20F710B}" srcOrd="3" destOrd="0" presId="urn:microsoft.com/office/officeart/2008/layout/HalfCircleOrganizationChart"/>
    <dgm:cxn modelId="{0FD0D7F2-B16F-4A83-8941-915BF7A22F19}" type="presParOf" srcId="{CC2662F7-76CE-433D-A8BE-A7CED20F710B}" destId="{CDC04523-7EDF-4A48-B33E-2FFCC42E7BAC}" srcOrd="0" destOrd="0" presId="urn:microsoft.com/office/officeart/2008/layout/HalfCircleOrganizationChart"/>
    <dgm:cxn modelId="{2D6F35AE-BD95-45E7-9A52-13FFD6809851}" type="presParOf" srcId="{CDC04523-7EDF-4A48-B33E-2FFCC42E7BAC}" destId="{E8C9CA14-9BB6-4827-A528-BB9D0A54BC8A}" srcOrd="0" destOrd="0" presId="urn:microsoft.com/office/officeart/2008/layout/HalfCircleOrganizationChart"/>
    <dgm:cxn modelId="{B55B48CF-C19E-4745-84FA-0A707F639E93}" type="presParOf" srcId="{CDC04523-7EDF-4A48-B33E-2FFCC42E7BAC}" destId="{9C0471FA-7C32-4C21-9143-C7BD276389B3}" srcOrd="1" destOrd="0" presId="urn:microsoft.com/office/officeart/2008/layout/HalfCircleOrganizationChart"/>
    <dgm:cxn modelId="{E3DDBD97-31D6-48C7-90F2-52DBA6B32F12}" type="presParOf" srcId="{CDC04523-7EDF-4A48-B33E-2FFCC42E7BAC}" destId="{92143DAE-9EAD-45F3-96F2-BF7635AA641C}" srcOrd="2" destOrd="0" presId="urn:microsoft.com/office/officeart/2008/layout/HalfCircleOrganizationChart"/>
    <dgm:cxn modelId="{CCA330BE-D350-4E67-8215-99996E0B9B92}" type="presParOf" srcId="{CDC04523-7EDF-4A48-B33E-2FFCC42E7BAC}" destId="{1AD099E1-FC84-4496-9B18-AD1B20C41766}" srcOrd="3" destOrd="0" presId="urn:microsoft.com/office/officeart/2008/layout/HalfCircleOrganizationChart"/>
    <dgm:cxn modelId="{CB60E702-183F-4C74-BC51-8654D242C6F6}" type="presParOf" srcId="{CC2662F7-76CE-433D-A8BE-A7CED20F710B}" destId="{71867E9E-34EB-4DD4-8649-5C475CCFD78D}" srcOrd="1" destOrd="0" presId="urn:microsoft.com/office/officeart/2008/layout/HalfCircleOrganizationChart"/>
    <dgm:cxn modelId="{17FE4B76-10FC-42E5-9E75-11EA1137CF84}" type="presParOf" srcId="{CC2662F7-76CE-433D-A8BE-A7CED20F710B}" destId="{CB691258-5B64-4D71-8D49-700CBEB95A9B}" srcOrd="2" destOrd="0" presId="urn:microsoft.com/office/officeart/2008/layout/HalfCircleOrganizationChart"/>
    <dgm:cxn modelId="{80AD748D-4627-410E-8264-065657CF19F7}" type="presParOf" srcId="{DE19C67E-DC69-4D18-97CF-EEA7D11658BF}" destId="{C220A743-3785-46AE-B27F-EA5E6059829F}" srcOrd="4" destOrd="0" presId="urn:microsoft.com/office/officeart/2008/layout/HalfCircleOrganizationChart"/>
    <dgm:cxn modelId="{98D18D76-747B-4E6C-8AC1-9CFD8B73A4A1}" type="presParOf" srcId="{DE19C67E-DC69-4D18-97CF-EEA7D11658BF}" destId="{679BCF69-E553-4A9B-A847-D448B74B2E37}" srcOrd="5" destOrd="0" presId="urn:microsoft.com/office/officeart/2008/layout/HalfCircleOrganizationChart"/>
    <dgm:cxn modelId="{978B0A86-01F3-4E24-98B6-404A26EB3E54}" type="presParOf" srcId="{679BCF69-E553-4A9B-A847-D448B74B2E37}" destId="{0F5B318F-51C2-48E4-AF00-300BEA367548}" srcOrd="0" destOrd="0" presId="urn:microsoft.com/office/officeart/2008/layout/HalfCircleOrganizationChart"/>
    <dgm:cxn modelId="{54F266C2-3046-4C0F-A2A9-1A09FD0337B0}" type="presParOf" srcId="{0F5B318F-51C2-48E4-AF00-300BEA367548}" destId="{22316564-7385-46C8-802F-F497D5154FB0}" srcOrd="0" destOrd="0" presId="urn:microsoft.com/office/officeart/2008/layout/HalfCircleOrganizationChart"/>
    <dgm:cxn modelId="{EE164742-11D9-49C7-91D6-7A4C778BC5C4}" type="presParOf" srcId="{0F5B318F-51C2-48E4-AF00-300BEA367548}" destId="{0AD018C5-C7CD-4146-B7A7-01D996DA4EE3}" srcOrd="1" destOrd="0" presId="urn:microsoft.com/office/officeart/2008/layout/HalfCircleOrganizationChart"/>
    <dgm:cxn modelId="{9D34FAD2-C7EC-4697-80F6-B07CB19DE2CC}" type="presParOf" srcId="{0F5B318F-51C2-48E4-AF00-300BEA367548}" destId="{1A7D56DC-E294-4B41-89C8-8439ECDC894C}" srcOrd="2" destOrd="0" presId="urn:microsoft.com/office/officeart/2008/layout/HalfCircleOrganizationChart"/>
    <dgm:cxn modelId="{67AF5CB0-1097-44A1-9AC7-D2FA7C734763}" type="presParOf" srcId="{0F5B318F-51C2-48E4-AF00-300BEA367548}" destId="{9B3163D3-5745-4AD3-A4F5-F6ACCDE5212E}" srcOrd="3" destOrd="0" presId="urn:microsoft.com/office/officeart/2008/layout/HalfCircleOrganizationChart"/>
    <dgm:cxn modelId="{CCBD68BD-8B9F-4634-BBB2-A40CFDD0B980}" type="presParOf" srcId="{679BCF69-E553-4A9B-A847-D448B74B2E37}" destId="{884586BC-9E6B-4368-A344-D5AED3A1E6A1}" srcOrd="1" destOrd="0" presId="urn:microsoft.com/office/officeart/2008/layout/HalfCircleOrganizationChart"/>
    <dgm:cxn modelId="{D1F1EBC1-58EA-49FC-9383-B4F5ACBFA0E8}" type="presParOf" srcId="{679BCF69-E553-4A9B-A847-D448B74B2E37}" destId="{3AAAEAD6-06D0-4E7A-A9B1-B848BA45381D}" srcOrd="2" destOrd="0" presId="urn:microsoft.com/office/officeart/2008/layout/HalfCircleOrganizationChart"/>
    <dgm:cxn modelId="{EDF28C87-C8C3-4A1A-83A0-44975FD81E51}" type="presParOf" srcId="{DE19C67E-DC69-4D18-97CF-EEA7D11658BF}" destId="{CCD5B6D9-7FDA-4D5C-BCD0-B88CC6A4720E}" srcOrd="6" destOrd="0" presId="urn:microsoft.com/office/officeart/2008/layout/HalfCircleOrganizationChart"/>
    <dgm:cxn modelId="{6C83D0B1-A1D9-4EE9-852A-A25CDF49CD7F}" type="presParOf" srcId="{DE19C67E-DC69-4D18-97CF-EEA7D11658BF}" destId="{33087FD9-5986-48D4-85FD-8F0189B2409E}" srcOrd="7" destOrd="0" presId="urn:microsoft.com/office/officeart/2008/layout/HalfCircleOrganizationChart"/>
    <dgm:cxn modelId="{7A75D6F0-DAF2-422C-A04E-3BFE3ED2C43D}" type="presParOf" srcId="{33087FD9-5986-48D4-85FD-8F0189B2409E}" destId="{BBFDE7FC-A97D-4F7E-8C1E-38A589954BDF}" srcOrd="0" destOrd="0" presId="urn:microsoft.com/office/officeart/2008/layout/HalfCircleOrganizationChart"/>
    <dgm:cxn modelId="{CB883CF8-B21F-42E6-9BEB-B07883DCEC0E}" type="presParOf" srcId="{BBFDE7FC-A97D-4F7E-8C1E-38A589954BDF}" destId="{D5040642-1A93-4A5B-8616-22594EA55F53}" srcOrd="0" destOrd="0" presId="urn:microsoft.com/office/officeart/2008/layout/HalfCircleOrganizationChart"/>
    <dgm:cxn modelId="{52920CC1-D40A-4F82-9C6A-60FB71A8FDBF}" type="presParOf" srcId="{BBFDE7FC-A97D-4F7E-8C1E-38A589954BDF}" destId="{50A6F2FC-F2FD-417F-9185-E6FE6BD5AF9D}" srcOrd="1" destOrd="0" presId="urn:microsoft.com/office/officeart/2008/layout/HalfCircleOrganizationChart"/>
    <dgm:cxn modelId="{F2BBAA93-38B1-4405-A88E-4FA3A2BD88FC}" type="presParOf" srcId="{BBFDE7FC-A97D-4F7E-8C1E-38A589954BDF}" destId="{01C52822-1C63-48A2-A2ED-D35414FC3FE0}" srcOrd="2" destOrd="0" presId="urn:microsoft.com/office/officeart/2008/layout/HalfCircleOrganizationChart"/>
    <dgm:cxn modelId="{0F6BFFEC-ED5C-4647-AE55-B06C9A7283B6}" type="presParOf" srcId="{BBFDE7FC-A97D-4F7E-8C1E-38A589954BDF}" destId="{A5D4E1B6-E4D5-4C1F-BD18-B681165EC778}" srcOrd="3" destOrd="0" presId="urn:microsoft.com/office/officeart/2008/layout/HalfCircleOrganizationChart"/>
    <dgm:cxn modelId="{FDC18EFC-D660-4C53-96C6-7173C4EDF4CC}" type="presParOf" srcId="{33087FD9-5986-48D4-85FD-8F0189B2409E}" destId="{90B25FB4-0BA1-4625-92AB-5FF8E3D74F3D}" srcOrd="1" destOrd="0" presId="urn:microsoft.com/office/officeart/2008/layout/HalfCircleOrganizationChart"/>
    <dgm:cxn modelId="{C5CA6DB8-FA2D-4EAC-86B4-353E9005C052}" type="presParOf" srcId="{33087FD9-5986-48D4-85FD-8F0189B2409E}" destId="{CB80E134-473F-4CEB-A8ED-1989E51E9B7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EB17A4A-519C-4869-88C5-C47C4B6C8550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8151C32-A7EF-493E-9670-12B54B76209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b="1" dirty="0" smtClean="0"/>
            <a:t>ITL Teams </a:t>
          </a:r>
        </a:p>
        <a:p>
          <a:r>
            <a:rPr lang="en-US" sz="1600" b="1" dirty="0" smtClean="0">
              <a:solidFill>
                <a:schemeClr val="accent6"/>
              </a:solidFill>
            </a:rPr>
            <a:t>PGP</a:t>
          </a:r>
          <a:r>
            <a:rPr lang="en-US" sz="1600" b="1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en-US" sz="1400" b="1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en-US" sz="1400" dirty="0" smtClean="0"/>
            <a:t>Instructional </a:t>
          </a:r>
          <a:r>
            <a:rPr lang="en-US" sz="1400" dirty="0"/>
            <a:t>Problem or Question(s)</a:t>
          </a:r>
        </a:p>
      </dgm:t>
    </dgm:pt>
    <dgm:pt modelId="{3C8C0873-51F1-4609-86ED-4A8D3A69E629}" type="parTrans" cxnId="{29AAAB86-0A81-40B7-9A4F-0298DCE832CF}">
      <dgm:prSet/>
      <dgm:spPr/>
      <dgm:t>
        <a:bodyPr/>
        <a:lstStyle/>
        <a:p>
          <a:endParaRPr lang="en-US"/>
        </a:p>
      </dgm:t>
    </dgm:pt>
    <dgm:pt modelId="{A15FF195-7B88-4FAA-A99A-734CFC0657CC}" type="sibTrans" cxnId="{29AAAB86-0A81-40B7-9A4F-0298DCE832CF}">
      <dgm:prSet/>
      <dgm:spPr/>
      <dgm:t>
        <a:bodyPr/>
        <a:lstStyle/>
        <a:p>
          <a:endParaRPr lang="en-US"/>
        </a:p>
      </dgm:t>
    </dgm:pt>
    <dgm:pt modelId="{6CF0D78D-7EB4-4F3F-8EA5-53F28828F74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21st Century Skills</a:t>
          </a:r>
        </a:p>
      </dgm:t>
    </dgm:pt>
    <dgm:pt modelId="{85F9919B-586B-4DED-9D78-375E6514EBB9}" type="parTrans" cxnId="{E3888CB0-8C32-4872-9ED5-38A07D84A0CA}">
      <dgm:prSet/>
      <dgm:spPr/>
      <dgm:t>
        <a:bodyPr/>
        <a:lstStyle/>
        <a:p>
          <a:endParaRPr lang="en-US"/>
        </a:p>
      </dgm:t>
    </dgm:pt>
    <dgm:pt modelId="{C57383F9-2C50-4042-B1DA-DC0B8C007200}" type="sibTrans" cxnId="{E3888CB0-8C32-4872-9ED5-38A07D84A0CA}">
      <dgm:prSet/>
      <dgm:spPr/>
      <dgm:t>
        <a:bodyPr/>
        <a:lstStyle/>
        <a:p>
          <a:endParaRPr lang="en-US"/>
        </a:p>
      </dgm:t>
    </dgm:pt>
    <dgm:pt modelId="{6E3E8EB1-9855-47CE-BA7F-A074AC82E8D9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TPGS</a:t>
          </a:r>
        </a:p>
      </dgm:t>
    </dgm:pt>
    <dgm:pt modelId="{80D0D286-AFE2-42C4-949B-3744E04920AB}" type="parTrans" cxnId="{B011D481-FD27-47C0-8D6B-4C25875E0AEC}">
      <dgm:prSet/>
      <dgm:spPr/>
      <dgm:t>
        <a:bodyPr/>
        <a:lstStyle/>
        <a:p>
          <a:endParaRPr lang="en-US"/>
        </a:p>
      </dgm:t>
    </dgm:pt>
    <dgm:pt modelId="{88EEF5B6-8115-4DA7-93BD-D891405B9076}" type="sibTrans" cxnId="{B011D481-FD27-47C0-8D6B-4C25875E0AEC}">
      <dgm:prSet/>
      <dgm:spPr/>
      <dgm:t>
        <a:bodyPr/>
        <a:lstStyle/>
        <a:p>
          <a:endParaRPr lang="en-US"/>
        </a:p>
      </dgm:t>
    </dgm:pt>
    <dgm:pt modelId="{37D2F2DF-2A8B-4193-984A-704185148169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</a:rPr>
            <a:t>CCSS</a:t>
          </a:r>
        </a:p>
      </dgm:t>
    </dgm:pt>
    <dgm:pt modelId="{FB281B9E-534A-4864-AD90-619E6B7CCAA3}" type="parTrans" cxnId="{F76DC3B4-8F4A-4C3A-85D2-675446753890}">
      <dgm:prSet/>
      <dgm:spPr/>
      <dgm:t>
        <a:bodyPr/>
        <a:lstStyle/>
        <a:p>
          <a:endParaRPr lang="en-US"/>
        </a:p>
      </dgm:t>
    </dgm:pt>
    <dgm:pt modelId="{AD3AD958-DEFA-46F2-88F5-D86EF9301324}" type="sibTrans" cxnId="{F76DC3B4-8F4A-4C3A-85D2-675446753890}">
      <dgm:prSet/>
      <dgm:spPr/>
      <dgm:t>
        <a:bodyPr/>
        <a:lstStyle/>
        <a:p>
          <a:endParaRPr lang="en-US"/>
        </a:p>
      </dgm:t>
    </dgm:pt>
    <dgm:pt modelId="{424C273D-8BFE-4A7B-BAD3-A64A3FF08790}">
      <dgm:prSet phldrT="[Text]"/>
      <dgm:spPr/>
      <dgm:t>
        <a:bodyPr/>
        <a:lstStyle/>
        <a:p>
          <a:endParaRPr lang="en-US"/>
        </a:p>
      </dgm:t>
    </dgm:pt>
    <dgm:pt modelId="{BAF40E6D-F5B4-4651-B1BA-F989E75835B1}" type="parTrans" cxnId="{8A224B27-8DE7-4B01-A981-8864BB42A62D}">
      <dgm:prSet/>
      <dgm:spPr/>
      <dgm:t>
        <a:bodyPr/>
        <a:lstStyle/>
        <a:p>
          <a:endParaRPr lang="en-US"/>
        </a:p>
      </dgm:t>
    </dgm:pt>
    <dgm:pt modelId="{AF49BA9C-D126-46BB-AF8B-E9A9A8FAEA54}" type="sibTrans" cxnId="{8A224B27-8DE7-4B01-A981-8864BB42A62D}">
      <dgm:prSet/>
      <dgm:spPr/>
      <dgm:t>
        <a:bodyPr/>
        <a:lstStyle/>
        <a:p>
          <a:endParaRPr lang="en-US"/>
        </a:p>
      </dgm:t>
    </dgm:pt>
    <dgm:pt modelId="{160A0E55-C829-4A86-9428-960BC049E9CD}" type="pres">
      <dgm:prSet presAssocID="{2EB17A4A-519C-4869-88C5-C47C4B6C85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59C06E-F719-434D-9192-06112493D7F4}" type="pres">
      <dgm:prSet presAssocID="{F8151C32-A7EF-493E-9670-12B54B762094}" presName="centerShape" presStyleLbl="node0" presStyleIdx="0" presStyleCnt="1"/>
      <dgm:spPr/>
      <dgm:t>
        <a:bodyPr/>
        <a:lstStyle/>
        <a:p>
          <a:endParaRPr lang="en-US"/>
        </a:p>
      </dgm:t>
    </dgm:pt>
    <dgm:pt modelId="{5CC0C235-E0B1-4D9F-B8D9-58690CDED9A5}" type="pres">
      <dgm:prSet presAssocID="{6CF0D78D-7EB4-4F3F-8EA5-53F28828F74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1246E-71C5-43FD-9393-63A44A5DCA0E}" type="pres">
      <dgm:prSet presAssocID="{6CF0D78D-7EB4-4F3F-8EA5-53F28828F748}" presName="dummy" presStyleCnt="0"/>
      <dgm:spPr/>
    </dgm:pt>
    <dgm:pt modelId="{84609349-07E7-4589-B80F-5A6DA671AC91}" type="pres">
      <dgm:prSet presAssocID="{C57383F9-2C50-4042-B1DA-DC0B8C00720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9D634A17-21AE-4DC4-A508-9C302F08B99B}" type="pres">
      <dgm:prSet presAssocID="{6E3E8EB1-9855-47CE-BA7F-A074AC82E8D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5EFD2-7472-465A-81F9-7B734ED0F4FF}" type="pres">
      <dgm:prSet presAssocID="{6E3E8EB1-9855-47CE-BA7F-A074AC82E8D9}" presName="dummy" presStyleCnt="0"/>
      <dgm:spPr/>
    </dgm:pt>
    <dgm:pt modelId="{F3B5359A-B763-44D7-B264-6132767E4D89}" type="pres">
      <dgm:prSet presAssocID="{88EEF5B6-8115-4DA7-93BD-D891405B9076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8CAE2CE-134B-497E-9E3B-65F335F3793C}" type="pres">
      <dgm:prSet presAssocID="{37D2F2DF-2A8B-4193-984A-7041851481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0AE591-559E-4D2B-897D-5B50A2FEEF34}" type="pres">
      <dgm:prSet presAssocID="{37D2F2DF-2A8B-4193-984A-704185148169}" presName="dummy" presStyleCnt="0"/>
      <dgm:spPr/>
    </dgm:pt>
    <dgm:pt modelId="{E87CABCB-F542-4C19-85CF-31641D806076}" type="pres">
      <dgm:prSet presAssocID="{AD3AD958-DEFA-46F2-88F5-D86EF9301324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3888CB0-8C32-4872-9ED5-38A07D84A0CA}" srcId="{F8151C32-A7EF-493E-9670-12B54B762094}" destId="{6CF0D78D-7EB4-4F3F-8EA5-53F28828F748}" srcOrd="0" destOrd="0" parTransId="{85F9919B-586B-4DED-9D78-375E6514EBB9}" sibTransId="{C57383F9-2C50-4042-B1DA-DC0B8C007200}"/>
    <dgm:cxn modelId="{16CB150C-8D34-463A-86EB-8750E714F858}" type="presOf" srcId="{6CF0D78D-7EB4-4F3F-8EA5-53F28828F748}" destId="{5CC0C235-E0B1-4D9F-B8D9-58690CDED9A5}" srcOrd="0" destOrd="0" presId="urn:microsoft.com/office/officeart/2005/8/layout/radial6"/>
    <dgm:cxn modelId="{5E3BD259-3441-48A9-A767-FAD51F2EB857}" type="presOf" srcId="{C57383F9-2C50-4042-B1DA-DC0B8C007200}" destId="{84609349-07E7-4589-B80F-5A6DA671AC91}" srcOrd="0" destOrd="0" presId="urn:microsoft.com/office/officeart/2005/8/layout/radial6"/>
    <dgm:cxn modelId="{F76DC3B4-8F4A-4C3A-85D2-675446753890}" srcId="{F8151C32-A7EF-493E-9670-12B54B762094}" destId="{37D2F2DF-2A8B-4193-984A-704185148169}" srcOrd="2" destOrd="0" parTransId="{FB281B9E-534A-4864-AD90-619E6B7CCAA3}" sibTransId="{AD3AD958-DEFA-46F2-88F5-D86EF9301324}"/>
    <dgm:cxn modelId="{29AAAB86-0A81-40B7-9A4F-0298DCE832CF}" srcId="{2EB17A4A-519C-4869-88C5-C47C4B6C8550}" destId="{F8151C32-A7EF-493E-9670-12B54B762094}" srcOrd="0" destOrd="0" parTransId="{3C8C0873-51F1-4609-86ED-4A8D3A69E629}" sibTransId="{A15FF195-7B88-4FAA-A99A-734CFC0657CC}"/>
    <dgm:cxn modelId="{7B6D1837-75AB-4EE0-831E-DEB6261C20EC}" type="presOf" srcId="{AD3AD958-DEFA-46F2-88F5-D86EF9301324}" destId="{E87CABCB-F542-4C19-85CF-31641D806076}" srcOrd="0" destOrd="0" presId="urn:microsoft.com/office/officeart/2005/8/layout/radial6"/>
    <dgm:cxn modelId="{BE7B22AD-C832-4D36-BAE1-7679F9627844}" type="presOf" srcId="{37D2F2DF-2A8B-4193-984A-704185148169}" destId="{68CAE2CE-134B-497E-9E3B-65F335F3793C}" srcOrd="0" destOrd="0" presId="urn:microsoft.com/office/officeart/2005/8/layout/radial6"/>
    <dgm:cxn modelId="{03D356C1-6F8A-42E9-93D5-46C20822CE16}" type="presOf" srcId="{6E3E8EB1-9855-47CE-BA7F-A074AC82E8D9}" destId="{9D634A17-21AE-4DC4-A508-9C302F08B99B}" srcOrd="0" destOrd="0" presId="urn:microsoft.com/office/officeart/2005/8/layout/radial6"/>
    <dgm:cxn modelId="{AE76D786-DED8-4BDA-8FBC-4F52CEEC1347}" type="presOf" srcId="{F8151C32-A7EF-493E-9670-12B54B762094}" destId="{A459C06E-F719-434D-9192-06112493D7F4}" srcOrd="0" destOrd="0" presId="urn:microsoft.com/office/officeart/2005/8/layout/radial6"/>
    <dgm:cxn modelId="{4FFE3D1B-2A71-4E2D-900D-9952FD3FA4B8}" type="presOf" srcId="{2EB17A4A-519C-4869-88C5-C47C4B6C8550}" destId="{160A0E55-C829-4A86-9428-960BC049E9CD}" srcOrd="0" destOrd="0" presId="urn:microsoft.com/office/officeart/2005/8/layout/radial6"/>
    <dgm:cxn modelId="{B2744004-2C43-4A5A-BE14-5CD5B9AD36F1}" type="presOf" srcId="{88EEF5B6-8115-4DA7-93BD-D891405B9076}" destId="{F3B5359A-B763-44D7-B264-6132767E4D89}" srcOrd="0" destOrd="0" presId="urn:microsoft.com/office/officeart/2005/8/layout/radial6"/>
    <dgm:cxn modelId="{8A224B27-8DE7-4B01-A981-8864BB42A62D}" srcId="{2EB17A4A-519C-4869-88C5-C47C4B6C8550}" destId="{424C273D-8BFE-4A7B-BAD3-A64A3FF08790}" srcOrd="1" destOrd="0" parTransId="{BAF40E6D-F5B4-4651-B1BA-F989E75835B1}" sibTransId="{AF49BA9C-D126-46BB-AF8B-E9A9A8FAEA54}"/>
    <dgm:cxn modelId="{B011D481-FD27-47C0-8D6B-4C25875E0AEC}" srcId="{F8151C32-A7EF-493E-9670-12B54B762094}" destId="{6E3E8EB1-9855-47CE-BA7F-A074AC82E8D9}" srcOrd="1" destOrd="0" parTransId="{80D0D286-AFE2-42C4-949B-3744E04920AB}" sibTransId="{88EEF5B6-8115-4DA7-93BD-D891405B9076}"/>
    <dgm:cxn modelId="{473F61BD-67E5-49C4-BB57-D8E8FD832556}" type="presParOf" srcId="{160A0E55-C829-4A86-9428-960BC049E9CD}" destId="{A459C06E-F719-434D-9192-06112493D7F4}" srcOrd="0" destOrd="0" presId="urn:microsoft.com/office/officeart/2005/8/layout/radial6"/>
    <dgm:cxn modelId="{085FBA4E-BA35-4931-977C-4C96795A6BD1}" type="presParOf" srcId="{160A0E55-C829-4A86-9428-960BC049E9CD}" destId="{5CC0C235-E0B1-4D9F-B8D9-58690CDED9A5}" srcOrd="1" destOrd="0" presId="urn:microsoft.com/office/officeart/2005/8/layout/radial6"/>
    <dgm:cxn modelId="{5D4F37C6-D09C-4E1B-9A54-55A4DDCB593A}" type="presParOf" srcId="{160A0E55-C829-4A86-9428-960BC049E9CD}" destId="{A131246E-71C5-43FD-9393-63A44A5DCA0E}" srcOrd="2" destOrd="0" presId="urn:microsoft.com/office/officeart/2005/8/layout/radial6"/>
    <dgm:cxn modelId="{4E973F2C-E5D6-4C04-848E-BB0A9E978CAE}" type="presParOf" srcId="{160A0E55-C829-4A86-9428-960BC049E9CD}" destId="{84609349-07E7-4589-B80F-5A6DA671AC91}" srcOrd="3" destOrd="0" presId="urn:microsoft.com/office/officeart/2005/8/layout/radial6"/>
    <dgm:cxn modelId="{FEF6F097-951C-4817-8A21-223675315EF2}" type="presParOf" srcId="{160A0E55-C829-4A86-9428-960BC049E9CD}" destId="{9D634A17-21AE-4DC4-A508-9C302F08B99B}" srcOrd="4" destOrd="0" presId="urn:microsoft.com/office/officeart/2005/8/layout/radial6"/>
    <dgm:cxn modelId="{44530B03-17FB-42B8-B4CB-CABF98985BD6}" type="presParOf" srcId="{160A0E55-C829-4A86-9428-960BC049E9CD}" destId="{81E5EFD2-7472-465A-81F9-7B734ED0F4FF}" srcOrd="5" destOrd="0" presId="urn:microsoft.com/office/officeart/2005/8/layout/radial6"/>
    <dgm:cxn modelId="{E64BC27A-A943-45FC-ABAC-52289D3C2794}" type="presParOf" srcId="{160A0E55-C829-4A86-9428-960BC049E9CD}" destId="{F3B5359A-B763-44D7-B264-6132767E4D89}" srcOrd="6" destOrd="0" presId="urn:microsoft.com/office/officeart/2005/8/layout/radial6"/>
    <dgm:cxn modelId="{907E0EF4-8971-408A-A740-2A91BDD55B23}" type="presParOf" srcId="{160A0E55-C829-4A86-9428-960BC049E9CD}" destId="{68CAE2CE-134B-497E-9E3B-65F335F3793C}" srcOrd="7" destOrd="0" presId="urn:microsoft.com/office/officeart/2005/8/layout/radial6"/>
    <dgm:cxn modelId="{9DD8CE1F-BF24-47DA-81A9-3CA8499B8987}" type="presParOf" srcId="{160A0E55-C829-4A86-9428-960BC049E9CD}" destId="{EB0AE591-559E-4D2B-897D-5B50A2FEEF34}" srcOrd="8" destOrd="0" presId="urn:microsoft.com/office/officeart/2005/8/layout/radial6"/>
    <dgm:cxn modelId="{E993C05E-2AD1-48D3-A6BE-1A91BF8D04B0}" type="presParOf" srcId="{160A0E55-C829-4A86-9428-960BC049E9CD}" destId="{E87CABCB-F542-4C19-85CF-31641D8060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9CC7AB8-CA88-486D-B183-E2B0FC0F5483}" type="doc">
      <dgm:prSet loTypeId="urn:microsoft.com/office/officeart/2005/8/layout/cycle2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0C1D74-0ED5-4406-8E41-EC16A8AC0980}">
      <dgm:prSet phldrT="[Text]" custT="1"/>
      <dgm:spPr/>
      <dgm:t>
        <a:bodyPr/>
        <a:lstStyle/>
        <a:p>
          <a:r>
            <a:rPr lang="en-US" sz="1100" b="1" dirty="0" smtClean="0"/>
            <a:t>Form ITL Teams (Common Focus)</a:t>
          </a:r>
          <a:endParaRPr lang="en-US" sz="1100" b="1" dirty="0"/>
        </a:p>
      </dgm:t>
    </dgm:pt>
    <dgm:pt modelId="{265E5BC1-46AA-4A9D-B1D2-D279549BA30C}" type="parTrans" cxnId="{6A3EFB6A-C5A9-4832-96B7-4D6F655E643D}">
      <dgm:prSet/>
      <dgm:spPr/>
      <dgm:t>
        <a:bodyPr/>
        <a:lstStyle/>
        <a:p>
          <a:endParaRPr lang="en-US"/>
        </a:p>
      </dgm:t>
    </dgm:pt>
    <dgm:pt modelId="{7CFE3A4F-403E-4BF8-9947-5E0E3815FD08}" type="sibTrans" cxnId="{6A3EFB6A-C5A9-4832-96B7-4D6F655E643D}">
      <dgm:prSet/>
      <dgm:spPr/>
      <dgm:t>
        <a:bodyPr/>
        <a:lstStyle/>
        <a:p>
          <a:endParaRPr lang="en-US"/>
        </a:p>
      </dgm:t>
    </dgm:pt>
    <dgm:pt modelId="{CAE18D66-98DC-4998-861A-7F410E7CDD2A}">
      <dgm:prSet phldrT="[Text]" custT="1"/>
      <dgm:spPr/>
      <dgm:t>
        <a:bodyPr/>
        <a:lstStyle/>
        <a:p>
          <a:r>
            <a:rPr lang="en-US" sz="1100" b="1" dirty="0" smtClean="0"/>
            <a:t>Determine Team Leader</a:t>
          </a:r>
          <a:endParaRPr lang="en-US" sz="1100" b="1" dirty="0"/>
        </a:p>
      </dgm:t>
    </dgm:pt>
    <dgm:pt modelId="{72F40EAB-6306-41BF-918A-302EC72BEC96}" type="parTrans" cxnId="{CB331743-C6AF-4CD2-AC4D-54B510AD3729}">
      <dgm:prSet/>
      <dgm:spPr/>
      <dgm:t>
        <a:bodyPr/>
        <a:lstStyle/>
        <a:p>
          <a:endParaRPr lang="en-US"/>
        </a:p>
      </dgm:t>
    </dgm:pt>
    <dgm:pt modelId="{D7437B1B-2F8C-4223-9116-5105B33BB12A}" type="sibTrans" cxnId="{CB331743-C6AF-4CD2-AC4D-54B510AD3729}">
      <dgm:prSet/>
      <dgm:spPr/>
      <dgm:t>
        <a:bodyPr/>
        <a:lstStyle/>
        <a:p>
          <a:endParaRPr lang="en-US"/>
        </a:p>
      </dgm:t>
    </dgm:pt>
    <dgm:pt modelId="{F279C9C9-CB98-4266-99DC-A6FE38C87D6D}">
      <dgm:prSet phldrT="[Text]" custT="1"/>
      <dgm:spPr/>
      <dgm:t>
        <a:bodyPr/>
        <a:lstStyle/>
        <a:p>
          <a:r>
            <a:rPr lang="en-US" sz="1100" b="1" dirty="0" smtClean="0"/>
            <a:t>Establish Teacher &amp; Student Outcomes</a:t>
          </a:r>
          <a:endParaRPr lang="en-US" sz="1100" b="1" dirty="0"/>
        </a:p>
      </dgm:t>
    </dgm:pt>
    <dgm:pt modelId="{A28D3199-E67E-4F2B-B435-ED9593B413E8}" type="parTrans" cxnId="{3E8BC106-7C01-4E07-A227-B21B07CB3E8B}">
      <dgm:prSet/>
      <dgm:spPr/>
      <dgm:t>
        <a:bodyPr/>
        <a:lstStyle/>
        <a:p>
          <a:endParaRPr lang="en-US"/>
        </a:p>
      </dgm:t>
    </dgm:pt>
    <dgm:pt modelId="{40DE9EE0-0644-4060-8837-CF5CEF3FA12E}" type="sibTrans" cxnId="{3E8BC106-7C01-4E07-A227-B21B07CB3E8B}">
      <dgm:prSet/>
      <dgm:spPr/>
      <dgm:t>
        <a:bodyPr/>
        <a:lstStyle/>
        <a:p>
          <a:endParaRPr lang="en-US"/>
        </a:p>
      </dgm:t>
    </dgm:pt>
    <dgm:pt modelId="{81AFC2AE-1544-4F8E-A98C-DC97F1D4CA9D}">
      <dgm:prSet phldrT="[Text]" custT="1"/>
      <dgm:spPr/>
      <dgm:t>
        <a:bodyPr/>
        <a:lstStyle/>
        <a:p>
          <a:r>
            <a:rPr lang="en-US" sz="1100" b="1" dirty="0" smtClean="0"/>
            <a:t>Design Action Plan </a:t>
          </a:r>
          <a:r>
            <a:rPr lang="en-US" sz="1600" b="1" dirty="0" smtClean="0">
              <a:solidFill>
                <a:schemeClr val="bg2">
                  <a:lumMod val="75000"/>
                </a:schemeClr>
              </a:solidFill>
            </a:rPr>
            <a:t>(PGP)</a:t>
          </a:r>
          <a:endParaRPr lang="en-US" sz="1600" b="1" dirty="0">
            <a:solidFill>
              <a:schemeClr val="bg2">
                <a:lumMod val="75000"/>
              </a:schemeClr>
            </a:solidFill>
          </a:endParaRPr>
        </a:p>
      </dgm:t>
    </dgm:pt>
    <dgm:pt modelId="{44427517-5DAB-4E6D-8AE7-7DBA29B98265}" type="parTrans" cxnId="{C7D717E4-BB6E-4E24-A10B-F04BBFA3031F}">
      <dgm:prSet/>
      <dgm:spPr/>
      <dgm:t>
        <a:bodyPr/>
        <a:lstStyle/>
        <a:p>
          <a:endParaRPr lang="en-US"/>
        </a:p>
      </dgm:t>
    </dgm:pt>
    <dgm:pt modelId="{16B9DBB0-3098-4BD7-89FD-83991BBFAFDA}" type="sibTrans" cxnId="{C7D717E4-BB6E-4E24-A10B-F04BBFA3031F}">
      <dgm:prSet/>
      <dgm:spPr/>
      <dgm:t>
        <a:bodyPr/>
        <a:lstStyle/>
        <a:p>
          <a:endParaRPr lang="en-US"/>
        </a:p>
      </dgm:t>
    </dgm:pt>
    <dgm:pt modelId="{EA3F60A5-60A6-48F3-9F61-0225608B7705}">
      <dgm:prSet phldrT="[Text]" custT="1"/>
      <dgm:spPr/>
      <dgm:t>
        <a:bodyPr/>
        <a:lstStyle/>
        <a:p>
          <a:r>
            <a:rPr lang="en-US" sz="1100" b="1" dirty="0" smtClean="0"/>
            <a:t>Identify Resources Needed</a:t>
          </a:r>
          <a:endParaRPr lang="en-US" sz="1100" b="1" dirty="0"/>
        </a:p>
      </dgm:t>
    </dgm:pt>
    <dgm:pt modelId="{92F3CE0F-1A19-4FDD-A484-5DEDC7E4ADC3}" type="parTrans" cxnId="{0D3CCEC2-8751-42BD-A972-70C58A0FE9DE}">
      <dgm:prSet/>
      <dgm:spPr/>
      <dgm:t>
        <a:bodyPr/>
        <a:lstStyle/>
        <a:p>
          <a:endParaRPr lang="en-US"/>
        </a:p>
      </dgm:t>
    </dgm:pt>
    <dgm:pt modelId="{4E6314E6-D7DC-468A-9C02-0A6CF7249957}" type="sibTrans" cxnId="{0D3CCEC2-8751-42BD-A972-70C58A0FE9DE}">
      <dgm:prSet/>
      <dgm:spPr/>
      <dgm:t>
        <a:bodyPr/>
        <a:lstStyle/>
        <a:p>
          <a:endParaRPr lang="en-US"/>
        </a:p>
      </dgm:t>
    </dgm:pt>
    <dgm:pt modelId="{2CFDE269-C45A-4D70-8C2C-83D86361C0A2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en-US" sz="1100" b="1" dirty="0" smtClean="0"/>
            <a:t> Implement Measure Analyze Reflect Share</a:t>
          </a:r>
          <a:endParaRPr lang="en-US" sz="950" b="1" dirty="0"/>
        </a:p>
      </dgm:t>
    </dgm:pt>
    <dgm:pt modelId="{E7F950F3-F087-4E74-A333-B3A2AA90C957}" type="parTrans" cxnId="{FDAA6F04-22F5-43DC-A87E-A93CAD968035}">
      <dgm:prSet/>
      <dgm:spPr/>
      <dgm:t>
        <a:bodyPr/>
        <a:lstStyle/>
        <a:p>
          <a:endParaRPr lang="en-US"/>
        </a:p>
      </dgm:t>
    </dgm:pt>
    <dgm:pt modelId="{4F56A74D-C885-4650-9077-A52E94287C79}" type="sibTrans" cxnId="{FDAA6F04-22F5-43DC-A87E-A93CAD968035}">
      <dgm:prSet/>
      <dgm:spPr/>
      <dgm:t>
        <a:bodyPr/>
        <a:lstStyle/>
        <a:p>
          <a:endParaRPr lang="en-US"/>
        </a:p>
      </dgm:t>
    </dgm:pt>
    <dgm:pt modelId="{67FBCDE5-B3E6-40B3-996E-DB4006BB6B02}" type="pres">
      <dgm:prSet presAssocID="{09CC7AB8-CA88-486D-B183-E2B0FC0F548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0D2B63-0A73-499C-8355-02D82FFCB76C}" type="pres">
      <dgm:prSet presAssocID="{850C1D74-0ED5-4406-8E41-EC16A8AC098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1C136-E6C7-46FF-BEC0-FCFE3429FAE0}" type="pres">
      <dgm:prSet presAssocID="{7CFE3A4F-403E-4BF8-9947-5E0E3815FD08}" presName="sibTrans" presStyleLbl="sibTrans2D1" presStyleIdx="0" presStyleCnt="6"/>
      <dgm:spPr/>
      <dgm:t>
        <a:bodyPr/>
        <a:lstStyle/>
        <a:p>
          <a:endParaRPr lang="en-US"/>
        </a:p>
      </dgm:t>
    </dgm:pt>
    <dgm:pt modelId="{A10CD0B5-ACAB-422C-AA20-0A7B33AA00C9}" type="pres">
      <dgm:prSet presAssocID="{7CFE3A4F-403E-4BF8-9947-5E0E3815FD08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4569B3F-38E4-4DAC-BC49-50AD5F2F98C6}" type="pres">
      <dgm:prSet presAssocID="{CAE18D66-98DC-4998-861A-7F410E7CDD2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3C903-C0A3-4922-A57D-C8D426C1C07E}" type="pres">
      <dgm:prSet presAssocID="{D7437B1B-2F8C-4223-9116-5105B33BB12A}" presName="sibTrans" presStyleLbl="sibTrans2D1" presStyleIdx="1" presStyleCnt="6"/>
      <dgm:spPr/>
      <dgm:t>
        <a:bodyPr/>
        <a:lstStyle/>
        <a:p>
          <a:endParaRPr lang="en-US"/>
        </a:p>
      </dgm:t>
    </dgm:pt>
    <dgm:pt modelId="{7A4A46FD-5A9D-4CF7-B4AE-1CC2FDC23B52}" type="pres">
      <dgm:prSet presAssocID="{D7437B1B-2F8C-4223-9116-5105B33BB12A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A8207FB2-3EF6-434D-83EF-37D04EFF6FD4}" type="pres">
      <dgm:prSet presAssocID="{F279C9C9-CB98-4266-99DC-A6FE38C87D6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F17EA-4CAA-4BD3-BF4E-3330A25C6FEB}" type="pres">
      <dgm:prSet presAssocID="{40DE9EE0-0644-4060-8837-CF5CEF3FA12E}" presName="sibTrans" presStyleLbl="sibTrans2D1" presStyleIdx="2" presStyleCnt="6"/>
      <dgm:spPr/>
      <dgm:t>
        <a:bodyPr/>
        <a:lstStyle/>
        <a:p>
          <a:endParaRPr lang="en-US"/>
        </a:p>
      </dgm:t>
    </dgm:pt>
    <dgm:pt modelId="{3F3ABD09-CA0E-4C37-BE86-368316D95E3B}" type="pres">
      <dgm:prSet presAssocID="{40DE9EE0-0644-4060-8837-CF5CEF3FA12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35DA37B-A550-4ED7-9159-FCB7FE1FC69F}" type="pres">
      <dgm:prSet presAssocID="{81AFC2AE-1544-4F8E-A98C-DC97F1D4CA9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99B15C-A4D1-4614-A131-355A5DFAA93F}" type="pres">
      <dgm:prSet presAssocID="{16B9DBB0-3098-4BD7-89FD-83991BBFAFDA}" presName="sibTrans" presStyleLbl="sibTrans2D1" presStyleIdx="3" presStyleCnt="6"/>
      <dgm:spPr/>
      <dgm:t>
        <a:bodyPr/>
        <a:lstStyle/>
        <a:p>
          <a:endParaRPr lang="en-US"/>
        </a:p>
      </dgm:t>
    </dgm:pt>
    <dgm:pt modelId="{391CC756-C19D-4EE0-9CDE-8E83BB76A427}" type="pres">
      <dgm:prSet presAssocID="{16B9DBB0-3098-4BD7-89FD-83991BBFAFDA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C5B31059-187C-43C2-B1B1-AC9D003319E0}" type="pres">
      <dgm:prSet presAssocID="{EA3F60A5-60A6-48F3-9F61-0225608B770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1607A-C495-4B88-B8AA-02682E9B71B8}" type="pres">
      <dgm:prSet presAssocID="{4E6314E6-D7DC-468A-9C02-0A6CF7249957}" presName="sibTrans" presStyleLbl="sibTrans2D1" presStyleIdx="4" presStyleCnt="6"/>
      <dgm:spPr/>
      <dgm:t>
        <a:bodyPr/>
        <a:lstStyle/>
        <a:p>
          <a:endParaRPr lang="en-US"/>
        </a:p>
      </dgm:t>
    </dgm:pt>
    <dgm:pt modelId="{2C3B794A-2D34-482D-A037-03AA3F98F0AA}" type="pres">
      <dgm:prSet presAssocID="{4E6314E6-D7DC-468A-9C02-0A6CF7249957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9303937-7442-4984-B12A-E336359F6738}" type="pres">
      <dgm:prSet presAssocID="{2CFDE269-C45A-4D70-8C2C-83D86361C0A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61E02-B5BC-4D98-85F5-1E06AFF39B82}" type="pres">
      <dgm:prSet presAssocID="{4F56A74D-C885-4650-9077-A52E94287C79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184EA6A-7B36-42B4-B0F0-C2FB9FD2CB28}" type="pres">
      <dgm:prSet presAssocID="{4F56A74D-C885-4650-9077-A52E94287C79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14EA6093-1551-4F7E-AF17-6A3409101DE7}" type="presOf" srcId="{D7437B1B-2F8C-4223-9116-5105B33BB12A}" destId="{BDE3C903-C0A3-4922-A57D-C8D426C1C07E}" srcOrd="0" destOrd="0" presId="urn:microsoft.com/office/officeart/2005/8/layout/cycle2"/>
    <dgm:cxn modelId="{F4F9E9DA-CC5C-46EF-AF58-6EEAC3B5B6C8}" type="presOf" srcId="{EA3F60A5-60A6-48F3-9F61-0225608B7705}" destId="{C5B31059-187C-43C2-B1B1-AC9D003319E0}" srcOrd="0" destOrd="0" presId="urn:microsoft.com/office/officeart/2005/8/layout/cycle2"/>
    <dgm:cxn modelId="{0D3CCEC2-8751-42BD-A972-70C58A0FE9DE}" srcId="{09CC7AB8-CA88-486D-B183-E2B0FC0F5483}" destId="{EA3F60A5-60A6-48F3-9F61-0225608B7705}" srcOrd="4" destOrd="0" parTransId="{92F3CE0F-1A19-4FDD-A484-5DEDC7E4ADC3}" sibTransId="{4E6314E6-D7DC-468A-9C02-0A6CF7249957}"/>
    <dgm:cxn modelId="{C7D717E4-BB6E-4E24-A10B-F04BBFA3031F}" srcId="{09CC7AB8-CA88-486D-B183-E2B0FC0F5483}" destId="{81AFC2AE-1544-4F8E-A98C-DC97F1D4CA9D}" srcOrd="3" destOrd="0" parTransId="{44427517-5DAB-4E6D-8AE7-7DBA29B98265}" sibTransId="{16B9DBB0-3098-4BD7-89FD-83991BBFAFDA}"/>
    <dgm:cxn modelId="{51922BCF-5CE8-4C9D-BBBF-D0F082CFE7AC}" type="presOf" srcId="{16B9DBB0-3098-4BD7-89FD-83991BBFAFDA}" destId="{391CC756-C19D-4EE0-9CDE-8E83BB76A427}" srcOrd="1" destOrd="0" presId="urn:microsoft.com/office/officeart/2005/8/layout/cycle2"/>
    <dgm:cxn modelId="{D0ECEBD8-B658-40C1-8E71-0FB4B2CF1B3A}" type="presOf" srcId="{81AFC2AE-1544-4F8E-A98C-DC97F1D4CA9D}" destId="{735DA37B-A550-4ED7-9159-FCB7FE1FC69F}" srcOrd="0" destOrd="0" presId="urn:microsoft.com/office/officeart/2005/8/layout/cycle2"/>
    <dgm:cxn modelId="{87F9EE92-5E5B-4B3E-B85A-DEE4CC3C26D4}" type="presOf" srcId="{7CFE3A4F-403E-4BF8-9947-5E0E3815FD08}" destId="{A10CD0B5-ACAB-422C-AA20-0A7B33AA00C9}" srcOrd="1" destOrd="0" presId="urn:microsoft.com/office/officeart/2005/8/layout/cycle2"/>
    <dgm:cxn modelId="{203A5700-E9A1-4462-9115-FCA93C176765}" type="presOf" srcId="{850C1D74-0ED5-4406-8E41-EC16A8AC0980}" destId="{E90D2B63-0A73-499C-8355-02D82FFCB76C}" srcOrd="0" destOrd="0" presId="urn:microsoft.com/office/officeart/2005/8/layout/cycle2"/>
    <dgm:cxn modelId="{72C6214C-B9CC-4B6C-8E2C-435B1FA4E637}" type="presOf" srcId="{40DE9EE0-0644-4060-8837-CF5CEF3FA12E}" destId="{3F3ABD09-CA0E-4C37-BE86-368316D95E3B}" srcOrd="1" destOrd="0" presId="urn:microsoft.com/office/officeart/2005/8/layout/cycle2"/>
    <dgm:cxn modelId="{CB331743-C6AF-4CD2-AC4D-54B510AD3729}" srcId="{09CC7AB8-CA88-486D-B183-E2B0FC0F5483}" destId="{CAE18D66-98DC-4998-861A-7F410E7CDD2A}" srcOrd="1" destOrd="0" parTransId="{72F40EAB-6306-41BF-918A-302EC72BEC96}" sibTransId="{D7437B1B-2F8C-4223-9116-5105B33BB12A}"/>
    <dgm:cxn modelId="{A2A3BB87-24E1-4715-9E00-3D0CE08D3BFF}" type="presOf" srcId="{4F56A74D-C885-4650-9077-A52E94287C79}" destId="{5184EA6A-7B36-42B4-B0F0-C2FB9FD2CB28}" srcOrd="1" destOrd="0" presId="urn:microsoft.com/office/officeart/2005/8/layout/cycle2"/>
    <dgm:cxn modelId="{2FCF7CCE-99EA-414D-A821-81AF1142051A}" type="presOf" srcId="{16B9DBB0-3098-4BD7-89FD-83991BBFAFDA}" destId="{F699B15C-A4D1-4614-A131-355A5DFAA93F}" srcOrd="0" destOrd="0" presId="urn:microsoft.com/office/officeart/2005/8/layout/cycle2"/>
    <dgm:cxn modelId="{3E8BC106-7C01-4E07-A227-B21B07CB3E8B}" srcId="{09CC7AB8-CA88-486D-B183-E2B0FC0F5483}" destId="{F279C9C9-CB98-4266-99DC-A6FE38C87D6D}" srcOrd="2" destOrd="0" parTransId="{A28D3199-E67E-4F2B-B435-ED9593B413E8}" sibTransId="{40DE9EE0-0644-4060-8837-CF5CEF3FA12E}"/>
    <dgm:cxn modelId="{8D0CB0FE-900B-4802-9F2F-F57DF969875C}" type="presOf" srcId="{CAE18D66-98DC-4998-861A-7F410E7CDD2A}" destId="{84569B3F-38E4-4DAC-BC49-50AD5F2F98C6}" srcOrd="0" destOrd="0" presId="urn:microsoft.com/office/officeart/2005/8/layout/cycle2"/>
    <dgm:cxn modelId="{FDAA6F04-22F5-43DC-A87E-A93CAD968035}" srcId="{09CC7AB8-CA88-486D-B183-E2B0FC0F5483}" destId="{2CFDE269-C45A-4D70-8C2C-83D86361C0A2}" srcOrd="5" destOrd="0" parTransId="{E7F950F3-F087-4E74-A333-B3A2AA90C957}" sibTransId="{4F56A74D-C885-4650-9077-A52E94287C79}"/>
    <dgm:cxn modelId="{02109948-4241-497C-8FDA-6D2E7001360F}" type="presOf" srcId="{2CFDE269-C45A-4D70-8C2C-83D86361C0A2}" destId="{99303937-7442-4984-B12A-E336359F6738}" srcOrd="0" destOrd="0" presId="urn:microsoft.com/office/officeart/2005/8/layout/cycle2"/>
    <dgm:cxn modelId="{5DEC0058-FD39-4F62-AD07-C22ED934A1C9}" type="presOf" srcId="{09CC7AB8-CA88-486D-B183-E2B0FC0F5483}" destId="{67FBCDE5-B3E6-40B3-996E-DB4006BB6B02}" srcOrd="0" destOrd="0" presId="urn:microsoft.com/office/officeart/2005/8/layout/cycle2"/>
    <dgm:cxn modelId="{E18ABDED-C497-4248-8107-1D9883353E25}" type="presOf" srcId="{4E6314E6-D7DC-468A-9C02-0A6CF7249957}" destId="{0DB1607A-C495-4B88-B8AA-02682E9B71B8}" srcOrd="0" destOrd="0" presId="urn:microsoft.com/office/officeart/2005/8/layout/cycle2"/>
    <dgm:cxn modelId="{EC894C69-D73C-4F85-82DD-890309A8CCE5}" type="presOf" srcId="{4E6314E6-D7DC-468A-9C02-0A6CF7249957}" destId="{2C3B794A-2D34-482D-A037-03AA3F98F0AA}" srcOrd="1" destOrd="0" presId="urn:microsoft.com/office/officeart/2005/8/layout/cycle2"/>
    <dgm:cxn modelId="{A11CFBCE-580D-4D68-9A53-2479B90A492C}" type="presOf" srcId="{D7437B1B-2F8C-4223-9116-5105B33BB12A}" destId="{7A4A46FD-5A9D-4CF7-B4AE-1CC2FDC23B52}" srcOrd="1" destOrd="0" presId="urn:microsoft.com/office/officeart/2005/8/layout/cycle2"/>
    <dgm:cxn modelId="{BA9F8145-E414-459A-94F4-039AB478C12A}" type="presOf" srcId="{7CFE3A4F-403E-4BF8-9947-5E0E3815FD08}" destId="{E471C136-E6C7-46FF-BEC0-FCFE3429FAE0}" srcOrd="0" destOrd="0" presId="urn:microsoft.com/office/officeart/2005/8/layout/cycle2"/>
    <dgm:cxn modelId="{12ED3FD8-79B8-43D3-A56A-E0C6F78C0B19}" type="presOf" srcId="{4F56A74D-C885-4650-9077-A52E94287C79}" destId="{73E61E02-B5BC-4D98-85F5-1E06AFF39B82}" srcOrd="0" destOrd="0" presId="urn:microsoft.com/office/officeart/2005/8/layout/cycle2"/>
    <dgm:cxn modelId="{6A3EFB6A-C5A9-4832-96B7-4D6F655E643D}" srcId="{09CC7AB8-CA88-486D-B183-E2B0FC0F5483}" destId="{850C1D74-0ED5-4406-8E41-EC16A8AC0980}" srcOrd="0" destOrd="0" parTransId="{265E5BC1-46AA-4A9D-B1D2-D279549BA30C}" sibTransId="{7CFE3A4F-403E-4BF8-9947-5E0E3815FD08}"/>
    <dgm:cxn modelId="{9885C0A0-D297-4DEE-9BCD-96B8BFB5AA6A}" type="presOf" srcId="{40DE9EE0-0644-4060-8837-CF5CEF3FA12E}" destId="{BCEF17EA-4CAA-4BD3-BF4E-3330A25C6FEB}" srcOrd="0" destOrd="0" presId="urn:microsoft.com/office/officeart/2005/8/layout/cycle2"/>
    <dgm:cxn modelId="{4E2E2958-BFCB-4468-95DA-D02B7CA1712C}" type="presOf" srcId="{F279C9C9-CB98-4266-99DC-A6FE38C87D6D}" destId="{A8207FB2-3EF6-434D-83EF-37D04EFF6FD4}" srcOrd="0" destOrd="0" presId="urn:microsoft.com/office/officeart/2005/8/layout/cycle2"/>
    <dgm:cxn modelId="{8900ABFF-4C2D-47B0-9F20-ABF923CE9540}" type="presParOf" srcId="{67FBCDE5-B3E6-40B3-996E-DB4006BB6B02}" destId="{E90D2B63-0A73-499C-8355-02D82FFCB76C}" srcOrd="0" destOrd="0" presId="urn:microsoft.com/office/officeart/2005/8/layout/cycle2"/>
    <dgm:cxn modelId="{B15673BF-EB33-4129-8208-CF27F4326DFA}" type="presParOf" srcId="{67FBCDE5-B3E6-40B3-996E-DB4006BB6B02}" destId="{E471C136-E6C7-46FF-BEC0-FCFE3429FAE0}" srcOrd="1" destOrd="0" presId="urn:microsoft.com/office/officeart/2005/8/layout/cycle2"/>
    <dgm:cxn modelId="{30E0031D-462C-4271-89CF-C0945D995F39}" type="presParOf" srcId="{E471C136-E6C7-46FF-BEC0-FCFE3429FAE0}" destId="{A10CD0B5-ACAB-422C-AA20-0A7B33AA00C9}" srcOrd="0" destOrd="0" presId="urn:microsoft.com/office/officeart/2005/8/layout/cycle2"/>
    <dgm:cxn modelId="{2E58BFF4-2F71-4CAE-8750-C8F8B122046B}" type="presParOf" srcId="{67FBCDE5-B3E6-40B3-996E-DB4006BB6B02}" destId="{84569B3F-38E4-4DAC-BC49-50AD5F2F98C6}" srcOrd="2" destOrd="0" presId="urn:microsoft.com/office/officeart/2005/8/layout/cycle2"/>
    <dgm:cxn modelId="{8E3756FE-C4F1-4ABD-A81F-E5BEFC722678}" type="presParOf" srcId="{67FBCDE5-B3E6-40B3-996E-DB4006BB6B02}" destId="{BDE3C903-C0A3-4922-A57D-C8D426C1C07E}" srcOrd="3" destOrd="0" presId="urn:microsoft.com/office/officeart/2005/8/layout/cycle2"/>
    <dgm:cxn modelId="{066DE543-B6AF-4F81-823F-C7EB10D4E975}" type="presParOf" srcId="{BDE3C903-C0A3-4922-A57D-C8D426C1C07E}" destId="{7A4A46FD-5A9D-4CF7-B4AE-1CC2FDC23B52}" srcOrd="0" destOrd="0" presId="urn:microsoft.com/office/officeart/2005/8/layout/cycle2"/>
    <dgm:cxn modelId="{B8EA9E26-E782-478B-9AD6-3E2B8763C8A9}" type="presParOf" srcId="{67FBCDE5-B3E6-40B3-996E-DB4006BB6B02}" destId="{A8207FB2-3EF6-434D-83EF-37D04EFF6FD4}" srcOrd="4" destOrd="0" presId="urn:microsoft.com/office/officeart/2005/8/layout/cycle2"/>
    <dgm:cxn modelId="{36401EF1-51EE-4EFD-9F5E-CD790826B810}" type="presParOf" srcId="{67FBCDE5-B3E6-40B3-996E-DB4006BB6B02}" destId="{BCEF17EA-4CAA-4BD3-BF4E-3330A25C6FEB}" srcOrd="5" destOrd="0" presId="urn:microsoft.com/office/officeart/2005/8/layout/cycle2"/>
    <dgm:cxn modelId="{E3E7A7BD-014A-450C-AB07-17B44AEBECCC}" type="presParOf" srcId="{BCEF17EA-4CAA-4BD3-BF4E-3330A25C6FEB}" destId="{3F3ABD09-CA0E-4C37-BE86-368316D95E3B}" srcOrd="0" destOrd="0" presId="urn:microsoft.com/office/officeart/2005/8/layout/cycle2"/>
    <dgm:cxn modelId="{FFE1B489-7F00-4411-BAE7-22E57AF96BE2}" type="presParOf" srcId="{67FBCDE5-B3E6-40B3-996E-DB4006BB6B02}" destId="{735DA37B-A550-4ED7-9159-FCB7FE1FC69F}" srcOrd="6" destOrd="0" presId="urn:microsoft.com/office/officeart/2005/8/layout/cycle2"/>
    <dgm:cxn modelId="{D1A66F7B-998B-4C83-9481-7282FE8CD78C}" type="presParOf" srcId="{67FBCDE5-B3E6-40B3-996E-DB4006BB6B02}" destId="{F699B15C-A4D1-4614-A131-355A5DFAA93F}" srcOrd="7" destOrd="0" presId="urn:microsoft.com/office/officeart/2005/8/layout/cycle2"/>
    <dgm:cxn modelId="{0B2E5915-843B-4467-9503-A4845C6625BF}" type="presParOf" srcId="{F699B15C-A4D1-4614-A131-355A5DFAA93F}" destId="{391CC756-C19D-4EE0-9CDE-8E83BB76A427}" srcOrd="0" destOrd="0" presId="urn:microsoft.com/office/officeart/2005/8/layout/cycle2"/>
    <dgm:cxn modelId="{14F334BF-E97A-4F3E-B8C3-D01EC85D8A00}" type="presParOf" srcId="{67FBCDE5-B3E6-40B3-996E-DB4006BB6B02}" destId="{C5B31059-187C-43C2-B1B1-AC9D003319E0}" srcOrd="8" destOrd="0" presId="urn:microsoft.com/office/officeart/2005/8/layout/cycle2"/>
    <dgm:cxn modelId="{B177CD30-02FD-4EBA-904F-7A1E0C36C62A}" type="presParOf" srcId="{67FBCDE5-B3E6-40B3-996E-DB4006BB6B02}" destId="{0DB1607A-C495-4B88-B8AA-02682E9B71B8}" srcOrd="9" destOrd="0" presId="urn:microsoft.com/office/officeart/2005/8/layout/cycle2"/>
    <dgm:cxn modelId="{8225A609-5C86-4C1C-8184-D29EB9552583}" type="presParOf" srcId="{0DB1607A-C495-4B88-B8AA-02682E9B71B8}" destId="{2C3B794A-2D34-482D-A037-03AA3F98F0AA}" srcOrd="0" destOrd="0" presId="urn:microsoft.com/office/officeart/2005/8/layout/cycle2"/>
    <dgm:cxn modelId="{F5525169-70CF-479C-954E-7E0BEF1311D1}" type="presParOf" srcId="{67FBCDE5-B3E6-40B3-996E-DB4006BB6B02}" destId="{99303937-7442-4984-B12A-E336359F6738}" srcOrd="10" destOrd="0" presId="urn:microsoft.com/office/officeart/2005/8/layout/cycle2"/>
    <dgm:cxn modelId="{9F0DB6EE-A430-4004-9996-0587E77ADF51}" type="presParOf" srcId="{67FBCDE5-B3E6-40B3-996E-DB4006BB6B02}" destId="{73E61E02-B5BC-4D98-85F5-1E06AFF39B82}" srcOrd="11" destOrd="0" presId="urn:microsoft.com/office/officeart/2005/8/layout/cycle2"/>
    <dgm:cxn modelId="{D3894145-4461-416F-9653-DD9DBF57CBAB}" type="presParOf" srcId="{73E61E02-B5BC-4D98-85F5-1E06AFF39B82}" destId="{5184EA6A-7B36-42B4-B0F0-C2FB9FD2CB2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213AE16-4D38-4699-A043-F682EEC74F04}" type="doc">
      <dgm:prSet loTypeId="urn:microsoft.com/office/officeart/2009/3/layout/IncreasingArrows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DCA24C-21DB-4799-9AD5-04B72F20860D}">
      <dgm:prSet phldrT="[Text]"/>
      <dgm:spPr/>
      <dgm:t>
        <a:bodyPr/>
        <a:lstStyle/>
        <a:p>
          <a:r>
            <a:rPr lang="en-US" b="1" dirty="0" smtClean="0"/>
            <a:t>May 2013</a:t>
          </a:r>
          <a:endParaRPr lang="en-US" b="1" dirty="0"/>
        </a:p>
      </dgm:t>
    </dgm:pt>
    <dgm:pt modelId="{09865D8C-F2F4-4A25-AC64-77406A62867A}" type="parTrans" cxnId="{2FE9BCA5-1D3C-48B1-9419-6B44C4086FB3}">
      <dgm:prSet/>
      <dgm:spPr/>
      <dgm:t>
        <a:bodyPr/>
        <a:lstStyle/>
        <a:p>
          <a:endParaRPr lang="en-US"/>
        </a:p>
      </dgm:t>
    </dgm:pt>
    <dgm:pt modelId="{0D176DB6-00C7-4267-B0C1-C69FA4EF1603}" type="sibTrans" cxnId="{2FE9BCA5-1D3C-48B1-9419-6B44C4086FB3}">
      <dgm:prSet/>
      <dgm:spPr/>
      <dgm:t>
        <a:bodyPr/>
        <a:lstStyle/>
        <a:p>
          <a:endParaRPr lang="en-US"/>
        </a:p>
      </dgm:t>
    </dgm:pt>
    <dgm:pt modelId="{8FF5F6BC-439E-4CBA-A359-E3BEE3F29E68}">
      <dgm:prSet phldrT="[Text]"/>
      <dgm:spPr/>
      <dgm:t>
        <a:bodyPr/>
        <a:lstStyle/>
        <a:p>
          <a:r>
            <a:rPr lang="en-US" b="1" dirty="0" smtClean="0"/>
            <a:t>21</a:t>
          </a:r>
          <a:r>
            <a:rPr lang="en-US" b="1" baseline="30000" dirty="0" smtClean="0"/>
            <a:t>st</a:t>
          </a:r>
          <a:r>
            <a:rPr lang="en-US" b="1" dirty="0" smtClean="0"/>
            <a:t> Century Innovative Teaching &amp; Learning Vision Meetings</a:t>
          </a:r>
          <a:endParaRPr lang="en-US" b="1" dirty="0"/>
        </a:p>
      </dgm:t>
    </dgm:pt>
    <dgm:pt modelId="{95FF59BB-65DE-453D-A5CD-BC574089DFC8}" type="parTrans" cxnId="{2B46548D-FC4B-4BD9-8BEE-0959E1DA24E1}">
      <dgm:prSet/>
      <dgm:spPr/>
      <dgm:t>
        <a:bodyPr/>
        <a:lstStyle/>
        <a:p>
          <a:endParaRPr lang="en-US"/>
        </a:p>
      </dgm:t>
    </dgm:pt>
    <dgm:pt modelId="{1CC4B843-BD9D-4D91-AC21-19FA31715D14}" type="sibTrans" cxnId="{2B46548D-FC4B-4BD9-8BEE-0959E1DA24E1}">
      <dgm:prSet/>
      <dgm:spPr/>
      <dgm:t>
        <a:bodyPr/>
        <a:lstStyle/>
        <a:p>
          <a:endParaRPr lang="en-US"/>
        </a:p>
      </dgm:t>
    </dgm:pt>
    <dgm:pt modelId="{64F49F53-D8FF-4D1E-851A-E44200B9CEAF}">
      <dgm:prSet phldrT="[Text]"/>
      <dgm:spPr/>
      <dgm:t>
        <a:bodyPr/>
        <a:lstStyle/>
        <a:p>
          <a:r>
            <a:rPr lang="en-US" b="1" dirty="0" smtClean="0"/>
            <a:t>June 2013</a:t>
          </a:r>
          <a:endParaRPr lang="en-US" b="1" dirty="0"/>
        </a:p>
      </dgm:t>
    </dgm:pt>
    <dgm:pt modelId="{D5B0EA21-3ACD-4E24-BDD3-62726C9A142A}" type="parTrans" cxnId="{22810666-8001-4DCF-87E1-88C1F114D374}">
      <dgm:prSet/>
      <dgm:spPr/>
      <dgm:t>
        <a:bodyPr/>
        <a:lstStyle/>
        <a:p>
          <a:endParaRPr lang="en-US"/>
        </a:p>
      </dgm:t>
    </dgm:pt>
    <dgm:pt modelId="{BA3FE66A-2AC5-488D-9DC9-1572B78CFDBD}" type="sibTrans" cxnId="{22810666-8001-4DCF-87E1-88C1F114D374}">
      <dgm:prSet/>
      <dgm:spPr/>
      <dgm:t>
        <a:bodyPr/>
        <a:lstStyle/>
        <a:p>
          <a:endParaRPr lang="en-US"/>
        </a:p>
      </dgm:t>
    </dgm:pt>
    <dgm:pt modelId="{0223B1A1-68B2-4D1D-A65F-B5A3E4C03682}">
      <dgm:prSet phldrT="[Text]"/>
      <dgm:spPr/>
      <dgm:t>
        <a:bodyPr/>
        <a:lstStyle/>
        <a:p>
          <a:r>
            <a:rPr lang="en-US" b="1" dirty="0" smtClean="0"/>
            <a:t>Network for ITL Teams</a:t>
          </a:r>
          <a:endParaRPr lang="en-US" b="1" dirty="0"/>
        </a:p>
      </dgm:t>
    </dgm:pt>
    <dgm:pt modelId="{9F232E38-D66B-411D-89ED-7833EC8EE62D}" type="parTrans" cxnId="{8D199392-95B1-47FC-92E9-5920AB9BCDAD}">
      <dgm:prSet/>
      <dgm:spPr/>
      <dgm:t>
        <a:bodyPr/>
        <a:lstStyle/>
        <a:p>
          <a:endParaRPr lang="en-US"/>
        </a:p>
      </dgm:t>
    </dgm:pt>
    <dgm:pt modelId="{28167F63-8F39-4970-A136-FF5A4D1CEF96}" type="sibTrans" cxnId="{8D199392-95B1-47FC-92E9-5920AB9BCDAD}">
      <dgm:prSet/>
      <dgm:spPr/>
      <dgm:t>
        <a:bodyPr/>
        <a:lstStyle/>
        <a:p>
          <a:endParaRPr lang="en-US"/>
        </a:p>
      </dgm:t>
    </dgm:pt>
    <dgm:pt modelId="{BE0F3290-46BB-4205-8E8C-C31CC00F1C3D}">
      <dgm:prSet phldrT="[Text]"/>
      <dgm:spPr/>
      <dgm:t>
        <a:bodyPr/>
        <a:lstStyle/>
        <a:p>
          <a:r>
            <a:rPr lang="en-US" b="1" u="none" dirty="0" smtClean="0"/>
            <a:t>Professional Learning: Wednesdays</a:t>
          </a:r>
          <a:r>
            <a:rPr lang="en-US" b="1" u="none" smtClean="0"/>
            <a:t>, Prep Periods, Staff Meetings </a:t>
          </a:r>
          <a:r>
            <a:rPr lang="en-US" b="1" u="none" dirty="0" smtClean="0"/>
            <a:t>&amp; Extended Contract Time</a:t>
          </a:r>
        </a:p>
        <a:p>
          <a:r>
            <a:rPr lang="en-US" b="1" u="none" dirty="0" smtClean="0">
              <a:solidFill>
                <a:srgbClr val="FF0000"/>
              </a:solidFill>
            </a:rPr>
            <a:t>- Dep’t</a:t>
          </a:r>
          <a:endParaRPr lang="en-US" b="1" dirty="0" smtClean="0">
            <a:solidFill>
              <a:srgbClr val="FF0000"/>
            </a:solidFill>
          </a:endParaRPr>
        </a:p>
        <a:p>
          <a:r>
            <a:rPr lang="en-US" b="1" dirty="0" smtClean="0">
              <a:solidFill>
                <a:srgbClr val="FF0000"/>
              </a:solidFill>
            </a:rPr>
            <a:t>- ITL</a:t>
          </a:r>
          <a:endParaRPr lang="en-US" b="1" dirty="0">
            <a:solidFill>
              <a:srgbClr val="FF0000"/>
            </a:solidFill>
          </a:endParaRPr>
        </a:p>
      </dgm:t>
    </dgm:pt>
    <dgm:pt modelId="{C6EF9794-20DF-47E2-86B5-2434AAC76879}" type="parTrans" cxnId="{D9BB8721-BE43-4AF5-AA0E-37306C149712}">
      <dgm:prSet/>
      <dgm:spPr/>
      <dgm:t>
        <a:bodyPr/>
        <a:lstStyle/>
        <a:p>
          <a:endParaRPr lang="en-US"/>
        </a:p>
      </dgm:t>
    </dgm:pt>
    <dgm:pt modelId="{FEACC902-6BA1-491D-A613-6AD9BBC10E36}" type="sibTrans" cxnId="{D9BB8721-BE43-4AF5-AA0E-37306C149712}">
      <dgm:prSet/>
      <dgm:spPr/>
      <dgm:t>
        <a:bodyPr/>
        <a:lstStyle/>
        <a:p>
          <a:endParaRPr lang="en-US"/>
        </a:p>
      </dgm:t>
    </dgm:pt>
    <dgm:pt modelId="{B352A54C-3568-4C0D-8B24-6084A081D880}">
      <dgm:prSet phldrT="[Text]"/>
      <dgm:spPr/>
      <dgm:t>
        <a:bodyPr/>
        <a:lstStyle/>
        <a:p>
          <a:r>
            <a:rPr lang="en-US" b="1" dirty="0" smtClean="0"/>
            <a:t>July 2013</a:t>
          </a:r>
          <a:endParaRPr lang="en-US" b="1" dirty="0"/>
        </a:p>
      </dgm:t>
    </dgm:pt>
    <dgm:pt modelId="{8C2D4ABC-5C34-44B8-9EAF-A69202C47CE4}" type="parTrans" cxnId="{C8062A67-C5C9-4E54-A5B9-DF3516654C2B}">
      <dgm:prSet/>
      <dgm:spPr/>
      <dgm:t>
        <a:bodyPr/>
        <a:lstStyle/>
        <a:p>
          <a:endParaRPr lang="en-US"/>
        </a:p>
      </dgm:t>
    </dgm:pt>
    <dgm:pt modelId="{7E000820-D576-4C0A-9118-ADEF7B04BA23}" type="sibTrans" cxnId="{C8062A67-C5C9-4E54-A5B9-DF3516654C2B}">
      <dgm:prSet/>
      <dgm:spPr/>
      <dgm:t>
        <a:bodyPr/>
        <a:lstStyle/>
        <a:p>
          <a:endParaRPr lang="en-US"/>
        </a:p>
      </dgm:t>
    </dgm:pt>
    <dgm:pt modelId="{C1F4DC5D-98DA-49AD-BF94-2586C0278C68}">
      <dgm:prSet phldrT="[Text]"/>
      <dgm:spPr/>
      <dgm:t>
        <a:bodyPr/>
        <a:lstStyle/>
        <a:p>
          <a:r>
            <a:rPr lang="en-US" b="1" dirty="0" smtClean="0"/>
            <a:t>August 2013</a:t>
          </a:r>
          <a:endParaRPr lang="en-US" b="1" dirty="0"/>
        </a:p>
      </dgm:t>
    </dgm:pt>
    <dgm:pt modelId="{E9850873-619F-4659-AEC0-543E1742DFC5}" type="parTrans" cxnId="{7CE79710-E0C6-4DA8-9FE4-5B607549D686}">
      <dgm:prSet/>
      <dgm:spPr/>
      <dgm:t>
        <a:bodyPr/>
        <a:lstStyle/>
        <a:p>
          <a:endParaRPr lang="en-US"/>
        </a:p>
      </dgm:t>
    </dgm:pt>
    <dgm:pt modelId="{139AD5EA-3555-4D69-9AA0-69138D685B91}" type="sibTrans" cxnId="{7CE79710-E0C6-4DA8-9FE4-5B607549D686}">
      <dgm:prSet/>
      <dgm:spPr/>
      <dgm:t>
        <a:bodyPr/>
        <a:lstStyle/>
        <a:p>
          <a:endParaRPr lang="en-US"/>
        </a:p>
      </dgm:t>
    </dgm:pt>
    <dgm:pt modelId="{CAC7F4AC-63D4-4A96-80AA-70E4A1D1069A}">
      <dgm:prSet phldrT="[Text]"/>
      <dgm:spPr/>
      <dgm:t>
        <a:bodyPr/>
        <a:lstStyle/>
        <a:p>
          <a:r>
            <a:rPr lang="en-US" b="1" dirty="0" smtClean="0"/>
            <a:t>Ongoing 2013-2014</a:t>
          </a:r>
          <a:endParaRPr lang="en-US" b="1" dirty="0"/>
        </a:p>
      </dgm:t>
    </dgm:pt>
    <dgm:pt modelId="{AC328BD4-D5B5-4C01-A324-606AA5DD47D5}" type="sibTrans" cxnId="{D041D682-A0FD-401D-AD97-9253B1DB44A9}">
      <dgm:prSet/>
      <dgm:spPr/>
      <dgm:t>
        <a:bodyPr/>
        <a:lstStyle/>
        <a:p>
          <a:endParaRPr lang="en-US"/>
        </a:p>
      </dgm:t>
    </dgm:pt>
    <dgm:pt modelId="{E44BF9C1-B59A-4B5F-A79F-1D2A1FDAFB29}" type="parTrans" cxnId="{D041D682-A0FD-401D-AD97-9253B1DB44A9}">
      <dgm:prSet/>
      <dgm:spPr/>
      <dgm:t>
        <a:bodyPr/>
        <a:lstStyle/>
        <a:p>
          <a:endParaRPr lang="en-US"/>
        </a:p>
      </dgm:t>
    </dgm:pt>
    <dgm:pt modelId="{BE9053FA-EB88-46C7-8948-26D27891672F}">
      <dgm:prSet phldrT="[Text]"/>
      <dgm:spPr/>
      <dgm:t>
        <a:bodyPr/>
        <a:lstStyle/>
        <a:p>
          <a:r>
            <a:rPr lang="en-US" b="1" dirty="0" smtClean="0"/>
            <a:t>Summer PD Team</a:t>
          </a:r>
          <a:endParaRPr lang="en-US" b="1" dirty="0"/>
        </a:p>
      </dgm:t>
    </dgm:pt>
    <dgm:pt modelId="{19405E99-E398-4385-839E-B4F56511B41D}" type="parTrans" cxnId="{BA61B231-A71B-47AA-9F01-8A359E067C8A}">
      <dgm:prSet/>
      <dgm:spPr/>
      <dgm:t>
        <a:bodyPr/>
        <a:lstStyle/>
        <a:p>
          <a:endParaRPr lang="en-US"/>
        </a:p>
      </dgm:t>
    </dgm:pt>
    <dgm:pt modelId="{42E91A25-CCC8-40A2-BD7C-2BFBAE0CC726}" type="sibTrans" cxnId="{BA61B231-A71B-47AA-9F01-8A359E067C8A}">
      <dgm:prSet/>
      <dgm:spPr/>
      <dgm:t>
        <a:bodyPr/>
        <a:lstStyle/>
        <a:p>
          <a:endParaRPr lang="en-US"/>
        </a:p>
      </dgm:t>
    </dgm:pt>
    <dgm:pt modelId="{74E39188-FDE1-4BC6-8B99-C1ACD32D183D}">
      <dgm:prSet phldrT="[Text]"/>
      <dgm:spPr/>
      <dgm:t>
        <a:bodyPr/>
        <a:lstStyle/>
        <a:p>
          <a:r>
            <a:rPr lang="en-US" b="1" dirty="0" smtClean="0"/>
            <a:t>ITL Leadership Vision &amp; Direction </a:t>
          </a:r>
          <a:endParaRPr lang="en-US" b="1" dirty="0"/>
        </a:p>
      </dgm:t>
    </dgm:pt>
    <dgm:pt modelId="{30AD944A-8C2A-478C-B9CD-034E9D8F99B7}" type="parTrans" cxnId="{CEE4423F-116A-44C4-9DEB-F1F4E37A21BD}">
      <dgm:prSet/>
      <dgm:spPr/>
      <dgm:t>
        <a:bodyPr/>
        <a:lstStyle/>
        <a:p>
          <a:endParaRPr lang="en-US"/>
        </a:p>
      </dgm:t>
    </dgm:pt>
    <dgm:pt modelId="{B8A9C281-3BD4-43B1-9C58-1199CFF04A63}" type="sibTrans" cxnId="{CEE4423F-116A-44C4-9DEB-F1F4E37A21BD}">
      <dgm:prSet/>
      <dgm:spPr/>
      <dgm:t>
        <a:bodyPr/>
        <a:lstStyle/>
        <a:p>
          <a:endParaRPr lang="en-US"/>
        </a:p>
      </dgm:t>
    </dgm:pt>
    <dgm:pt modelId="{916CFE30-5FA4-4EEE-9EE5-B37D06097C5D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- MTSS</a:t>
          </a:r>
        </a:p>
        <a:p>
          <a:r>
            <a:rPr lang="en-US" b="1" dirty="0" smtClean="0">
              <a:solidFill>
                <a:srgbClr val="FF0000"/>
              </a:solidFill>
            </a:rPr>
            <a:t>- District CCSS             Initiative  </a:t>
          </a:r>
          <a:endParaRPr lang="en-US" b="1" dirty="0">
            <a:solidFill>
              <a:srgbClr val="FF0000"/>
            </a:solidFill>
          </a:endParaRPr>
        </a:p>
      </dgm:t>
    </dgm:pt>
    <dgm:pt modelId="{DE600CEF-59BA-43BE-A251-64BA9DA96FFF}" type="parTrans" cxnId="{AF63CABE-1EB0-45A9-99E5-BDF1F74EDDBE}">
      <dgm:prSet/>
      <dgm:spPr/>
      <dgm:t>
        <a:bodyPr/>
        <a:lstStyle/>
        <a:p>
          <a:endParaRPr lang="en-US"/>
        </a:p>
      </dgm:t>
    </dgm:pt>
    <dgm:pt modelId="{0D378D6C-8815-49CE-BB88-923E79CA01F0}" type="sibTrans" cxnId="{AF63CABE-1EB0-45A9-99E5-BDF1F74EDDBE}">
      <dgm:prSet/>
      <dgm:spPr/>
      <dgm:t>
        <a:bodyPr/>
        <a:lstStyle/>
        <a:p>
          <a:endParaRPr lang="en-US"/>
        </a:p>
      </dgm:t>
    </dgm:pt>
    <dgm:pt modelId="{01728D52-4995-40B5-B663-BEE071E65599}" type="pres">
      <dgm:prSet presAssocID="{D213AE16-4D38-4699-A043-F682EEC74F0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98BECB-3CA6-4312-950D-F9664085FF27}" type="pres">
      <dgm:prSet presAssocID="{30DCA24C-21DB-4799-9AD5-04B72F20860D}" presName="parentText1" presStyleLbl="node1" presStyleIdx="0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03156-566F-415F-AED4-2AF939236456}" type="pres">
      <dgm:prSet presAssocID="{30DCA24C-21DB-4799-9AD5-04B72F20860D}" presName="childText1" presStyleLbl="solidAlignAcc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C1083C-7CA4-41B5-9B63-C8F3D16AABF3}" type="pres">
      <dgm:prSet presAssocID="{64F49F53-D8FF-4D1E-851A-E44200B9CEAF}" presName="parentText2" presStyleLbl="node1" presStyleIdx="1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8EE19-7488-4359-81E3-C3DCF9B479B3}" type="pres">
      <dgm:prSet presAssocID="{64F49F53-D8FF-4D1E-851A-E44200B9CEAF}" presName="childText2" presStyleLbl="solidAlignAcc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03ADD-E5F9-49AD-8D94-BD6C116C31D3}" type="pres">
      <dgm:prSet presAssocID="{B352A54C-3568-4C0D-8B24-6084A081D880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54A53-C257-430F-93FD-9CEBEB93FA80}" type="pres">
      <dgm:prSet presAssocID="{B352A54C-3568-4C0D-8B24-6084A081D880}" presName="childText3" presStyleLbl="solidAlignAcc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15D53-1ED5-4BD9-95AD-659898691EDD}" type="pres">
      <dgm:prSet presAssocID="{C1F4DC5D-98DA-49AD-BF94-2586C0278C68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7C8DA-E03E-4D78-9E0B-2478DB9ED3F5}" type="pres">
      <dgm:prSet presAssocID="{C1F4DC5D-98DA-49AD-BF94-2586C0278C68}" presName="childText4" presStyleLbl="solidAlignAcc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DC92C0-5C41-414A-B662-3581305AA0BD}" type="pres">
      <dgm:prSet presAssocID="{CAC7F4AC-63D4-4A96-80AA-70E4A1D1069A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63DE9D-BE69-46C4-8CB0-266F95EB7E93}" type="pres">
      <dgm:prSet presAssocID="{CAC7F4AC-63D4-4A96-80AA-70E4A1D1069A}" presName="childText5" presStyleLbl="solidAlignAcc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22529-99F4-434A-9A8D-4B17BD9D028B}" type="presOf" srcId="{0223B1A1-68B2-4D1D-A65F-B5A3E4C03682}" destId="{2728EE19-7488-4359-81E3-C3DCF9B479B3}" srcOrd="0" destOrd="0" presId="urn:microsoft.com/office/officeart/2009/3/layout/IncreasingArrowsProcess"/>
    <dgm:cxn modelId="{2FE9BCA5-1D3C-48B1-9419-6B44C4086FB3}" srcId="{D213AE16-4D38-4699-A043-F682EEC74F04}" destId="{30DCA24C-21DB-4799-9AD5-04B72F20860D}" srcOrd="0" destOrd="0" parTransId="{09865D8C-F2F4-4A25-AC64-77406A62867A}" sibTransId="{0D176DB6-00C7-4267-B0C1-C69FA4EF1603}"/>
    <dgm:cxn modelId="{C67D8D56-DFB1-4E93-A0C0-70E0938D93A4}" type="presOf" srcId="{30DCA24C-21DB-4799-9AD5-04B72F20860D}" destId="{9198BECB-3CA6-4312-950D-F9664085FF27}" srcOrd="0" destOrd="0" presId="urn:microsoft.com/office/officeart/2009/3/layout/IncreasingArrowsProcess"/>
    <dgm:cxn modelId="{CEE4423F-116A-44C4-9DEB-F1F4E37A21BD}" srcId="{C1F4DC5D-98DA-49AD-BF94-2586C0278C68}" destId="{74E39188-FDE1-4BC6-8B99-C1ACD32D183D}" srcOrd="0" destOrd="0" parTransId="{30AD944A-8C2A-478C-B9CD-034E9D8F99B7}" sibTransId="{B8A9C281-3BD4-43B1-9C58-1199CFF04A63}"/>
    <dgm:cxn modelId="{BA61B231-A71B-47AA-9F01-8A359E067C8A}" srcId="{B352A54C-3568-4C0D-8B24-6084A081D880}" destId="{BE9053FA-EB88-46C7-8948-26D27891672F}" srcOrd="0" destOrd="0" parTransId="{19405E99-E398-4385-839E-B4F56511B41D}" sibTransId="{42E91A25-CCC8-40A2-BD7C-2BFBAE0CC726}"/>
    <dgm:cxn modelId="{D00C6B25-31AE-4F84-978D-F0F1CE114A65}" type="presOf" srcId="{BE0F3290-46BB-4205-8E8C-C31CC00F1C3D}" destId="{8763DE9D-BE69-46C4-8CB0-266F95EB7E93}" srcOrd="0" destOrd="0" presId="urn:microsoft.com/office/officeart/2009/3/layout/IncreasingArrowsProcess"/>
    <dgm:cxn modelId="{A5BDA3D8-563F-4F7C-920D-87A9B6B136B7}" type="presOf" srcId="{916CFE30-5FA4-4EEE-9EE5-B37D06097C5D}" destId="{8763DE9D-BE69-46C4-8CB0-266F95EB7E93}" srcOrd="0" destOrd="1" presId="urn:microsoft.com/office/officeart/2009/3/layout/IncreasingArrowsProcess"/>
    <dgm:cxn modelId="{D041D682-A0FD-401D-AD97-9253B1DB44A9}" srcId="{D213AE16-4D38-4699-A043-F682EEC74F04}" destId="{CAC7F4AC-63D4-4A96-80AA-70E4A1D1069A}" srcOrd="4" destOrd="0" parTransId="{E44BF9C1-B59A-4B5F-A79F-1D2A1FDAFB29}" sibTransId="{AC328BD4-D5B5-4C01-A324-606AA5DD47D5}"/>
    <dgm:cxn modelId="{7C13EDCD-DF11-42B3-96D6-E8FB52A7B05D}" type="presOf" srcId="{64F49F53-D8FF-4D1E-851A-E44200B9CEAF}" destId="{5AC1083C-7CA4-41B5-9B63-C8F3D16AABF3}" srcOrd="0" destOrd="0" presId="urn:microsoft.com/office/officeart/2009/3/layout/IncreasingArrowsProcess"/>
    <dgm:cxn modelId="{D9BB8721-BE43-4AF5-AA0E-37306C149712}" srcId="{CAC7F4AC-63D4-4A96-80AA-70E4A1D1069A}" destId="{BE0F3290-46BB-4205-8E8C-C31CC00F1C3D}" srcOrd="0" destOrd="0" parTransId="{C6EF9794-20DF-47E2-86B5-2434AAC76879}" sibTransId="{FEACC902-6BA1-491D-A613-6AD9BBC10E36}"/>
    <dgm:cxn modelId="{983BA04C-D4B4-4277-933C-6A0DEBFDDEE9}" type="presOf" srcId="{BE9053FA-EB88-46C7-8948-26D27891672F}" destId="{7B854A53-C257-430F-93FD-9CEBEB93FA80}" srcOrd="0" destOrd="0" presId="urn:microsoft.com/office/officeart/2009/3/layout/IncreasingArrowsProcess"/>
    <dgm:cxn modelId="{2E39A8F2-B727-44A6-A7B7-FEE5A18C5E7E}" type="presOf" srcId="{D213AE16-4D38-4699-A043-F682EEC74F04}" destId="{01728D52-4995-40B5-B663-BEE071E65599}" srcOrd="0" destOrd="0" presId="urn:microsoft.com/office/officeart/2009/3/layout/IncreasingArrowsProcess"/>
    <dgm:cxn modelId="{D89092DD-3083-40A6-95EE-36861DF87F86}" type="presOf" srcId="{C1F4DC5D-98DA-49AD-BF94-2586C0278C68}" destId="{D9C15D53-1ED5-4BD9-95AD-659898691EDD}" srcOrd="0" destOrd="0" presId="urn:microsoft.com/office/officeart/2009/3/layout/IncreasingArrowsProcess"/>
    <dgm:cxn modelId="{81A9DE34-5530-45D2-9E5D-414A7DB13898}" type="presOf" srcId="{B352A54C-3568-4C0D-8B24-6084A081D880}" destId="{A1A03ADD-E5F9-49AD-8D94-BD6C116C31D3}" srcOrd="0" destOrd="0" presId="urn:microsoft.com/office/officeart/2009/3/layout/IncreasingArrowsProcess"/>
    <dgm:cxn modelId="{8D199392-95B1-47FC-92E9-5920AB9BCDAD}" srcId="{64F49F53-D8FF-4D1E-851A-E44200B9CEAF}" destId="{0223B1A1-68B2-4D1D-A65F-B5A3E4C03682}" srcOrd="0" destOrd="0" parTransId="{9F232E38-D66B-411D-89ED-7833EC8EE62D}" sibTransId="{28167F63-8F39-4970-A136-FF5A4D1CEF96}"/>
    <dgm:cxn modelId="{AF63CABE-1EB0-45A9-99E5-BDF1F74EDDBE}" srcId="{CAC7F4AC-63D4-4A96-80AA-70E4A1D1069A}" destId="{916CFE30-5FA4-4EEE-9EE5-B37D06097C5D}" srcOrd="1" destOrd="0" parTransId="{DE600CEF-59BA-43BE-A251-64BA9DA96FFF}" sibTransId="{0D378D6C-8815-49CE-BB88-923E79CA01F0}"/>
    <dgm:cxn modelId="{22810666-8001-4DCF-87E1-88C1F114D374}" srcId="{D213AE16-4D38-4699-A043-F682EEC74F04}" destId="{64F49F53-D8FF-4D1E-851A-E44200B9CEAF}" srcOrd="1" destOrd="0" parTransId="{D5B0EA21-3ACD-4E24-BDD3-62726C9A142A}" sibTransId="{BA3FE66A-2AC5-488D-9DC9-1572B78CFDBD}"/>
    <dgm:cxn modelId="{7CE79710-E0C6-4DA8-9FE4-5B607549D686}" srcId="{D213AE16-4D38-4699-A043-F682EEC74F04}" destId="{C1F4DC5D-98DA-49AD-BF94-2586C0278C68}" srcOrd="3" destOrd="0" parTransId="{E9850873-619F-4659-AEC0-543E1742DFC5}" sibTransId="{139AD5EA-3555-4D69-9AA0-69138D685B91}"/>
    <dgm:cxn modelId="{C8062A67-C5C9-4E54-A5B9-DF3516654C2B}" srcId="{D213AE16-4D38-4699-A043-F682EEC74F04}" destId="{B352A54C-3568-4C0D-8B24-6084A081D880}" srcOrd="2" destOrd="0" parTransId="{8C2D4ABC-5C34-44B8-9EAF-A69202C47CE4}" sibTransId="{7E000820-D576-4C0A-9118-ADEF7B04BA23}"/>
    <dgm:cxn modelId="{26F0F986-33A9-4B69-864D-279A8CCB8F2F}" type="presOf" srcId="{CAC7F4AC-63D4-4A96-80AA-70E4A1D1069A}" destId="{FADC92C0-5C41-414A-B662-3581305AA0BD}" srcOrd="0" destOrd="0" presId="urn:microsoft.com/office/officeart/2009/3/layout/IncreasingArrowsProcess"/>
    <dgm:cxn modelId="{06CC0284-BADD-4DAF-A290-F4EE5DBE502A}" type="presOf" srcId="{8FF5F6BC-439E-4CBA-A359-E3BEE3F29E68}" destId="{53003156-566F-415F-AED4-2AF939236456}" srcOrd="0" destOrd="0" presId="urn:microsoft.com/office/officeart/2009/3/layout/IncreasingArrowsProcess"/>
    <dgm:cxn modelId="{2B46548D-FC4B-4BD9-8BEE-0959E1DA24E1}" srcId="{30DCA24C-21DB-4799-9AD5-04B72F20860D}" destId="{8FF5F6BC-439E-4CBA-A359-E3BEE3F29E68}" srcOrd="0" destOrd="0" parTransId="{95FF59BB-65DE-453D-A5CD-BC574089DFC8}" sibTransId="{1CC4B843-BD9D-4D91-AC21-19FA31715D14}"/>
    <dgm:cxn modelId="{748864EB-FBF5-42DE-8CDF-5FF35E21A1E9}" type="presOf" srcId="{74E39188-FDE1-4BC6-8B99-C1ACD32D183D}" destId="{0887C8DA-E03E-4D78-9E0B-2478DB9ED3F5}" srcOrd="0" destOrd="0" presId="urn:microsoft.com/office/officeart/2009/3/layout/IncreasingArrowsProcess"/>
    <dgm:cxn modelId="{305A54CA-458F-4AE3-BAC3-8D32118C4794}" type="presParOf" srcId="{01728D52-4995-40B5-B663-BEE071E65599}" destId="{9198BECB-3CA6-4312-950D-F9664085FF27}" srcOrd="0" destOrd="0" presId="urn:microsoft.com/office/officeart/2009/3/layout/IncreasingArrowsProcess"/>
    <dgm:cxn modelId="{2C06E293-4F46-42B8-AFB6-B89A39BF80D2}" type="presParOf" srcId="{01728D52-4995-40B5-B663-BEE071E65599}" destId="{53003156-566F-415F-AED4-2AF939236456}" srcOrd="1" destOrd="0" presId="urn:microsoft.com/office/officeart/2009/3/layout/IncreasingArrowsProcess"/>
    <dgm:cxn modelId="{0A9D1643-6C13-4914-8360-3893ABABCB15}" type="presParOf" srcId="{01728D52-4995-40B5-B663-BEE071E65599}" destId="{5AC1083C-7CA4-41B5-9B63-C8F3D16AABF3}" srcOrd="2" destOrd="0" presId="urn:microsoft.com/office/officeart/2009/3/layout/IncreasingArrowsProcess"/>
    <dgm:cxn modelId="{E6B158E9-BCAE-4A2A-A783-C247D588523A}" type="presParOf" srcId="{01728D52-4995-40B5-B663-BEE071E65599}" destId="{2728EE19-7488-4359-81E3-C3DCF9B479B3}" srcOrd="3" destOrd="0" presId="urn:microsoft.com/office/officeart/2009/3/layout/IncreasingArrowsProcess"/>
    <dgm:cxn modelId="{7AD5924D-C283-4CFC-82F1-91ADA7787FEF}" type="presParOf" srcId="{01728D52-4995-40B5-B663-BEE071E65599}" destId="{A1A03ADD-E5F9-49AD-8D94-BD6C116C31D3}" srcOrd="4" destOrd="0" presId="urn:microsoft.com/office/officeart/2009/3/layout/IncreasingArrowsProcess"/>
    <dgm:cxn modelId="{482879A3-40E0-4F13-9253-E88707FFAE95}" type="presParOf" srcId="{01728D52-4995-40B5-B663-BEE071E65599}" destId="{7B854A53-C257-430F-93FD-9CEBEB93FA80}" srcOrd="5" destOrd="0" presId="urn:microsoft.com/office/officeart/2009/3/layout/IncreasingArrowsProcess"/>
    <dgm:cxn modelId="{6BF6503A-8A1B-44F7-81F7-4F5CD9447236}" type="presParOf" srcId="{01728D52-4995-40B5-B663-BEE071E65599}" destId="{D9C15D53-1ED5-4BD9-95AD-659898691EDD}" srcOrd="6" destOrd="0" presId="urn:microsoft.com/office/officeart/2009/3/layout/IncreasingArrowsProcess"/>
    <dgm:cxn modelId="{2038987B-5864-4F1B-9A4D-9E9BBC637B28}" type="presParOf" srcId="{01728D52-4995-40B5-B663-BEE071E65599}" destId="{0887C8DA-E03E-4D78-9E0B-2478DB9ED3F5}" srcOrd="7" destOrd="0" presId="urn:microsoft.com/office/officeart/2009/3/layout/IncreasingArrowsProcess"/>
    <dgm:cxn modelId="{FDB8E790-A6C0-47CA-8444-9DEC81040D51}" type="presParOf" srcId="{01728D52-4995-40B5-B663-BEE071E65599}" destId="{FADC92C0-5C41-414A-B662-3581305AA0BD}" srcOrd="8" destOrd="0" presId="urn:microsoft.com/office/officeart/2009/3/layout/IncreasingArrowsProcess"/>
    <dgm:cxn modelId="{90B63800-1E6F-4D21-A0A3-F8FEC9234E89}" type="presParOf" srcId="{01728D52-4995-40B5-B663-BEE071E65599}" destId="{8763DE9D-BE69-46C4-8CB0-266F95EB7E93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C9A9DA-10EB-43E2-8241-B3689D44C0F1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6D039E5D-8DC4-4FF9-9741-FC511CC3CEF2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US" b="1" dirty="0" smtClean="0"/>
            <a:t>Standards (CCSS)</a:t>
          </a:r>
          <a:endParaRPr lang="en-US" b="1" dirty="0"/>
        </a:p>
      </dgm:t>
    </dgm:pt>
    <dgm:pt modelId="{C2A3BDF9-15AC-45D7-8848-DB2C4CA915A6}" type="parTrans" cxnId="{B464830C-45A8-498C-855F-966C4D83C0AF}">
      <dgm:prSet/>
      <dgm:spPr/>
      <dgm:t>
        <a:bodyPr/>
        <a:lstStyle/>
        <a:p>
          <a:endParaRPr lang="en-US"/>
        </a:p>
      </dgm:t>
    </dgm:pt>
    <dgm:pt modelId="{5190B3C6-DE61-464F-A9D5-EA1A23DE7D3C}" type="sibTrans" cxnId="{B464830C-45A8-498C-855F-966C4D83C0AF}">
      <dgm:prSet/>
      <dgm:spPr/>
      <dgm:t>
        <a:bodyPr/>
        <a:lstStyle/>
        <a:p>
          <a:endParaRPr lang="en-US"/>
        </a:p>
      </dgm:t>
    </dgm:pt>
    <dgm:pt modelId="{C72C77BE-72DA-4B09-AA99-8F55557369E0}">
      <dgm:prSet phldrT="[Text]"/>
      <dgm:spPr>
        <a:noFill/>
        <a:ln w="76200">
          <a:solidFill>
            <a:srgbClr val="00B050"/>
          </a:solidFill>
        </a:ln>
      </dgm:spPr>
      <dgm:t>
        <a:bodyPr/>
        <a:lstStyle/>
        <a:p>
          <a:r>
            <a:rPr lang="en-US" b="1" dirty="0" smtClean="0">
              <a:solidFill>
                <a:srgbClr val="00B050"/>
              </a:solidFill>
            </a:rPr>
            <a:t>Core Curriculum/ Instruction</a:t>
          </a:r>
          <a:endParaRPr lang="en-US" b="1" dirty="0">
            <a:solidFill>
              <a:srgbClr val="00B050"/>
            </a:solidFill>
          </a:endParaRPr>
        </a:p>
      </dgm:t>
    </dgm:pt>
    <dgm:pt modelId="{5AAE0499-0691-4251-BF12-B639C7FDFE92}" type="parTrans" cxnId="{EB12D7DD-84FF-4E2E-96CD-DEDE5A002814}">
      <dgm:prSet/>
      <dgm:spPr/>
      <dgm:t>
        <a:bodyPr/>
        <a:lstStyle/>
        <a:p>
          <a:endParaRPr lang="en-US"/>
        </a:p>
      </dgm:t>
    </dgm:pt>
    <dgm:pt modelId="{44E57D86-49FF-4AAA-83B4-EE1E252504BA}" type="sibTrans" cxnId="{EB12D7DD-84FF-4E2E-96CD-DEDE5A002814}">
      <dgm:prSet/>
      <dgm:spPr/>
      <dgm:t>
        <a:bodyPr/>
        <a:lstStyle/>
        <a:p>
          <a:endParaRPr lang="en-US"/>
        </a:p>
      </dgm:t>
    </dgm:pt>
    <dgm:pt modelId="{7F9366DB-8EA3-44DF-B083-9FA60C567977}">
      <dgm:prSet phldrT="[Text]"/>
      <dgm:spPr>
        <a:solidFill>
          <a:srgbClr val="0070C0">
            <a:alpha val="50000"/>
          </a:srgbClr>
        </a:solidFill>
      </dgm:spPr>
      <dgm:t>
        <a:bodyPr/>
        <a:lstStyle/>
        <a:p>
          <a:r>
            <a:rPr lang="en-US" b="1" dirty="0" smtClean="0"/>
            <a:t>Assessment (SBAC)</a:t>
          </a:r>
          <a:endParaRPr lang="en-US" b="1" dirty="0"/>
        </a:p>
      </dgm:t>
    </dgm:pt>
    <dgm:pt modelId="{50B1B1B6-5EF5-4AA5-8F8F-37EDB7498E34}" type="parTrans" cxnId="{23A3E934-60F7-4022-98B3-66F42D1C49DF}">
      <dgm:prSet/>
      <dgm:spPr/>
      <dgm:t>
        <a:bodyPr/>
        <a:lstStyle/>
        <a:p>
          <a:endParaRPr lang="en-US"/>
        </a:p>
      </dgm:t>
    </dgm:pt>
    <dgm:pt modelId="{3D228815-9207-4116-9D7E-9943F2341E07}" type="sibTrans" cxnId="{23A3E934-60F7-4022-98B3-66F42D1C49DF}">
      <dgm:prSet/>
      <dgm:spPr/>
      <dgm:t>
        <a:bodyPr/>
        <a:lstStyle/>
        <a:p>
          <a:endParaRPr lang="en-US"/>
        </a:p>
      </dgm:t>
    </dgm:pt>
    <dgm:pt modelId="{565EB2F2-3B9F-4362-B153-6454A8B3FCDF}" type="pres">
      <dgm:prSet presAssocID="{51C9A9DA-10EB-43E2-8241-B3689D44C0F1}" presName="Name0" presStyleCnt="0">
        <dgm:presLayoutVars>
          <dgm:chMax val="7"/>
          <dgm:dir/>
          <dgm:resizeHandles val="exact"/>
        </dgm:presLayoutVars>
      </dgm:prSet>
      <dgm:spPr/>
    </dgm:pt>
    <dgm:pt modelId="{4780B031-7EF9-432F-989A-C35038E52751}" type="pres">
      <dgm:prSet presAssocID="{51C9A9DA-10EB-43E2-8241-B3689D44C0F1}" presName="ellipse1" presStyleLbl="vennNode1" presStyleIdx="0" presStyleCnt="3" custLinFactNeighborX="6684" custLinFactNeighborY="1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82CBB-4689-4D6B-AB89-15275015C8D7}" type="pres">
      <dgm:prSet presAssocID="{51C9A9DA-10EB-43E2-8241-B3689D44C0F1}" presName="ellipse2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CEF934-9B94-4FB3-9D8D-8EA39554D75C}" type="pres">
      <dgm:prSet presAssocID="{51C9A9DA-10EB-43E2-8241-B3689D44C0F1}" presName="ellipse3" presStyleLbl="vennNode1" presStyleIdx="2" presStyleCnt="3" custLinFactNeighborX="-13645" custLinFactNeighborY="1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74346D-B3F6-4E22-8E1E-4DC4430BEA5C}" type="presOf" srcId="{6D039E5D-8DC4-4FF9-9741-FC511CC3CEF2}" destId="{4780B031-7EF9-432F-989A-C35038E52751}" srcOrd="0" destOrd="0" presId="urn:microsoft.com/office/officeart/2005/8/layout/rings+Icon"/>
    <dgm:cxn modelId="{EB12D7DD-84FF-4E2E-96CD-DEDE5A002814}" srcId="{51C9A9DA-10EB-43E2-8241-B3689D44C0F1}" destId="{C72C77BE-72DA-4B09-AA99-8F55557369E0}" srcOrd="1" destOrd="0" parTransId="{5AAE0499-0691-4251-BF12-B639C7FDFE92}" sibTransId="{44E57D86-49FF-4AAA-83B4-EE1E252504BA}"/>
    <dgm:cxn modelId="{23A3E934-60F7-4022-98B3-66F42D1C49DF}" srcId="{51C9A9DA-10EB-43E2-8241-B3689D44C0F1}" destId="{7F9366DB-8EA3-44DF-B083-9FA60C567977}" srcOrd="2" destOrd="0" parTransId="{50B1B1B6-5EF5-4AA5-8F8F-37EDB7498E34}" sibTransId="{3D228815-9207-4116-9D7E-9943F2341E07}"/>
    <dgm:cxn modelId="{1022238E-0BAB-48D5-8D13-4352C0D36586}" type="presOf" srcId="{7F9366DB-8EA3-44DF-B083-9FA60C567977}" destId="{A2CEF934-9B94-4FB3-9D8D-8EA39554D75C}" srcOrd="0" destOrd="0" presId="urn:microsoft.com/office/officeart/2005/8/layout/rings+Icon"/>
    <dgm:cxn modelId="{0B229667-F813-48F7-A5D1-904AE88DF713}" type="presOf" srcId="{C72C77BE-72DA-4B09-AA99-8F55557369E0}" destId="{07882CBB-4689-4D6B-AB89-15275015C8D7}" srcOrd="0" destOrd="0" presId="urn:microsoft.com/office/officeart/2005/8/layout/rings+Icon"/>
    <dgm:cxn modelId="{B464830C-45A8-498C-855F-966C4D83C0AF}" srcId="{51C9A9DA-10EB-43E2-8241-B3689D44C0F1}" destId="{6D039E5D-8DC4-4FF9-9741-FC511CC3CEF2}" srcOrd="0" destOrd="0" parTransId="{C2A3BDF9-15AC-45D7-8848-DB2C4CA915A6}" sibTransId="{5190B3C6-DE61-464F-A9D5-EA1A23DE7D3C}"/>
    <dgm:cxn modelId="{906C7EDC-90E9-4B7B-9B9D-83B2E6E70217}" type="presOf" srcId="{51C9A9DA-10EB-43E2-8241-B3689D44C0F1}" destId="{565EB2F2-3B9F-4362-B153-6454A8B3FCDF}" srcOrd="0" destOrd="0" presId="urn:microsoft.com/office/officeart/2005/8/layout/rings+Icon"/>
    <dgm:cxn modelId="{0B0FC0DA-17F4-4DD3-83CD-68C6B53695CD}" type="presParOf" srcId="{565EB2F2-3B9F-4362-B153-6454A8B3FCDF}" destId="{4780B031-7EF9-432F-989A-C35038E52751}" srcOrd="0" destOrd="0" presId="urn:microsoft.com/office/officeart/2005/8/layout/rings+Icon"/>
    <dgm:cxn modelId="{A145143D-1B1D-4456-9B1B-25629B05E928}" type="presParOf" srcId="{565EB2F2-3B9F-4362-B153-6454A8B3FCDF}" destId="{07882CBB-4689-4D6B-AB89-15275015C8D7}" srcOrd="1" destOrd="0" presId="urn:microsoft.com/office/officeart/2005/8/layout/rings+Icon"/>
    <dgm:cxn modelId="{6F726228-2F99-4F2C-8315-D5F12134622F}" type="presParOf" srcId="{565EB2F2-3B9F-4362-B153-6454A8B3FCDF}" destId="{A2CEF934-9B94-4FB3-9D8D-8EA39554D75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4CD2FD-7BAF-4410-ADA8-E9B52D5512B4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8360E32E-35B9-4844-B29A-604CC0CDD3B0}">
      <dgm:prSet phldrT="[Text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>
              <a:solidFill>
                <a:srgbClr val="FFFF00"/>
              </a:solidFill>
            </a:rPr>
            <a:t>Student</a:t>
          </a:r>
        </a:p>
      </dgm:t>
    </dgm:pt>
    <dgm:pt modelId="{B7697531-8CF7-40A8-8D54-EA1274066017}" type="parTrans" cxnId="{574E0C96-FDD6-4034-ACF3-FCE04F41F51E}">
      <dgm:prSet/>
      <dgm:spPr/>
      <dgm:t>
        <a:bodyPr/>
        <a:lstStyle/>
        <a:p>
          <a:endParaRPr lang="en-US"/>
        </a:p>
      </dgm:t>
    </dgm:pt>
    <dgm:pt modelId="{240F55FF-FDCB-4943-87AE-9D87A7A60CFD}" type="sibTrans" cxnId="{574E0C96-FDD6-4034-ACF3-FCE04F41F51E}">
      <dgm:prSet/>
      <dgm:spPr/>
      <dgm:t>
        <a:bodyPr/>
        <a:lstStyle/>
        <a:p>
          <a:endParaRPr lang="en-US"/>
        </a:p>
      </dgm:t>
    </dgm:pt>
    <dgm:pt modelId="{6DDD9F21-44EA-4974-AEC7-6658D3F7785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50" b="1" dirty="0">
              <a:solidFill>
                <a:srgbClr val="FFFF00"/>
              </a:solidFill>
            </a:rPr>
            <a:t>Teacher</a:t>
          </a:r>
        </a:p>
      </dgm:t>
    </dgm:pt>
    <dgm:pt modelId="{7F820A5B-07CF-42F1-90B4-B3CF30D8A2B4}" type="parTrans" cxnId="{F5BBAA26-BF5F-47BC-B142-8DCF23657B9A}">
      <dgm:prSet/>
      <dgm:spPr/>
      <dgm:t>
        <a:bodyPr/>
        <a:lstStyle/>
        <a:p>
          <a:endParaRPr lang="en-US"/>
        </a:p>
      </dgm:t>
    </dgm:pt>
    <dgm:pt modelId="{EDA99FA7-182A-4994-9F2D-93A6A0596350}" type="sibTrans" cxnId="{F5BBAA26-BF5F-47BC-B142-8DCF23657B9A}">
      <dgm:prSet/>
      <dgm:spPr/>
      <dgm:t>
        <a:bodyPr/>
        <a:lstStyle/>
        <a:p>
          <a:endParaRPr lang="en-US"/>
        </a:p>
      </dgm:t>
    </dgm:pt>
    <dgm:pt modelId="{18D2DAA6-F600-4308-B7AB-FD9D96197E5F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000" b="1" dirty="0">
              <a:solidFill>
                <a:srgbClr val="FFFF00"/>
              </a:solidFill>
            </a:rPr>
            <a:t>CCSS</a:t>
          </a:r>
        </a:p>
      </dgm:t>
    </dgm:pt>
    <dgm:pt modelId="{FF76747B-2DFE-4ABA-A891-90CAE86948EA}" type="parTrans" cxnId="{B6A22F9A-4E26-4992-97EB-879177DF03BA}">
      <dgm:prSet/>
      <dgm:spPr/>
      <dgm:t>
        <a:bodyPr/>
        <a:lstStyle/>
        <a:p>
          <a:endParaRPr lang="en-US"/>
        </a:p>
      </dgm:t>
    </dgm:pt>
    <dgm:pt modelId="{3494A500-FB5E-4D8A-B301-DAAB47F9293F}" type="sibTrans" cxnId="{B6A22F9A-4E26-4992-97EB-879177DF03BA}">
      <dgm:prSet/>
      <dgm:spPr/>
      <dgm:t>
        <a:bodyPr/>
        <a:lstStyle/>
        <a:p>
          <a:endParaRPr lang="en-US"/>
        </a:p>
      </dgm:t>
    </dgm:pt>
    <dgm:pt modelId="{C92AE12E-3AE3-443C-8E19-7649376D0455}" type="pres">
      <dgm:prSet presAssocID="{D94CD2FD-7BAF-4410-ADA8-E9B52D5512B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11446DC-E315-4666-9BFE-3DF560DD1F84}" type="pres">
      <dgm:prSet presAssocID="{8360E32E-35B9-4844-B29A-604CC0CDD3B0}" presName="gear1" presStyleLbl="node1" presStyleIdx="0" presStyleCnt="3" custScaleX="88855" custScaleY="8237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F1D32-BE5A-407F-B790-0ABCBF8A2EA1}" type="pres">
      <dgm:prSet presAssocID="{8360E32E-35B9-4844-B29A-604CC0CDD3B0}" presName="gear1srcNode" presStyleLbl="node1" presStyleIdx="0" presStyleCnt="3"/>
      <dgm:spPr/>
      <dgm:t>
        <a:bodyPr/>
        <a:lstStyle/>
        <a:p>
          <a:endParaRPr lang="en-US"/>
        </a:p>
      </dgm:t>
    </dgm:pt>
    <dgm:pt modelId="{FD5A4D0F-C009-4454-8E37-1DEE3D8BB9D8}" type="pres">
      <dgm:prSet presAssocID="{8360E32E-35B9-4844-B29A-604CC0CDD3B0}" presName="gear1dstNode" presStyleLbl="node1" presStyleIdx="0" presStyleCnt="3"/>
      <dgm:spPr/>
      <dgm:t>
        <a:bodyPr/>
        <a:lstStyle/>
        <a:p>
          <a:endParaRPr lang="en-US"/>
        </a:p>
      </dgm:t>
    </dgm:pt>
    <dgm:pt modelId="{815E8F76-5E8B-4D94-9C59-C895BBE65608}" type="pres">
      <dgm:prSet presAssocID="{6DDD9F21-44EA-4974-AEC7-6658D3F7785C}" presName="gear2" presStyleLbl="node1" presStyleIdx="1" presStyleCnt="3" custScaleX="122516" custScaleY="12118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ED6489-60AA-4C11-99D6-E0A2785F8E83}" type="pres">
      <dgm:prSet presAssocID="{6DDD9F21-44EA-4974-AEC7-6658D3F7785C}" presName="gear2srcNode" presStyleLbl="node1" presStyleIdx="1" presStyleCnt="3"/>
      <dgm:spPr/>
      <dgm:t>
        <a:bodyPr/>
        <a:lstStyle/>
        <a:p>
          <a:endParaRPr lang="en-US"/>
        </a:p>
      </dgm:t>
    </dgm:pt>
    <dgm:pt modelId="{3469F7E4-7329-44A5-ADDA-15BD87A5187F}" type="pres">
      <dgm:prSet presAssocID="{6DDD9F21-44EA-4974-AEC7-6658D3F7785C}" presName="gear2dstNode" presStyleLbl="node1" presStyleIdx="1" presStyleCnt="3"/>
      <dgm:spPr/>
      <dgm:t>
        <a:bodyPr/>
        <a:lstStyle/>
        <a:p>
          <a:endParaRPr lang="en-US"/>
        </a:p>
      </dgm:t>
    </dgm:pt>
    <dgm:pt modelId="{730B6F60-7C6D-47FC-B6A4-3C54B70FCC29}" type="pres">
      <dgm:prSet presAssocID="{18D2DAA6-F600-4308-B7AB-FD9D96197E5F}" presName="gear3" presStyleLbl="node1" presStyleIdx="2" presStyleCnt="3"/>
      <dgm:spPr/>
      <dgm:t>
        <a:bodyPr/>
        <a:lstStyle/>
        <a:p>
          <a:endParaRPr lang="en-US"/>
        </a:p>
      </dgm:t>
    </dgm:pt>
    <dgm:pt modelId="{36F3F7D8-99C6-4A4F-835A-90C857C5EBB8}" type="pres">
      <dgm:prSet presAssocID="{18D2DAA6-F600-4308-B7AB-FD9D96197E5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B46D2D-2B33-4B22-8899-B6FB449FECA7}" type="pres">
      <dgm:prSet presAssocID="{18D2DAA6-F600-4308-B7AB-FD9D96197E5F}" presName="gear3srcNode" presStyleLbl="node1" presStyleIdx="2" presStyleCnt="3"/>
      <dgm:spPr/>
      <dgm:t>
        <a:bodyPr/>
        <a:lstStyle/>
        <a:p>
          <a:endParaRPr lang="en-US"/>
        </a:p>
      </dgm:t>
    </dgm:pt>
    <dgm:pt modelId="{15235E5D-2F93-4EFF-9B0E-4A03675B601A}" type="pres">
      <dgm:prSet presAssocID="{18D2DAA6-F600-4308-B7AB-FD9D96197E5F}" presName="gear3dstNode" presStyleLbl="node1" presStyleIdx="2" presStyleCnt="3"/>
      <dgm:spPr/>
      <dgm:t>
        <a:bodyPr/>
        <a:lstStyle/>
        <a:p>
          <a:endParaRPr lang="en-US"/>
        </a:p>
      </dgm:t>
    </dgm:pt>
    <dgm:pt modelId="{E1CA8BA5-3D82-4650-9C90-7CFCF1699039}" type="pres">
      <dgm:prSet presAssocID="{240F55FF-FDCB-4943-87AE-9D87A7A60CFD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778573B4-5617-4347-97AA-8CAEDB9C651C}" type="pres">
      <dgm:prSet presAssocID="{EDA99FA7-182A-4994-9F2D-93A6A0596350}" presName="connector2" presStyleLbl="sibTrans2D1" presStyleIdx="1" presStyleCnt="3" custLinFactNeighborX="1111" custLinFactNeighborY="-3591"/>
      <dgm:spPr/>
      <dgm:t>
        <a:bodyPr/>
        <a:lstStyle/>
        <a:p>
          <a:endParaRPr lang="en-US"/>
        </a:p>
      </dgm:t>
    </dgm:pt>
    <dgm:pt modelId="{A601DB8A-5F8D-492D-8255-472C033F7826}" type="pres">
      <dgm:prSet presAssocID="{3494A500-FB5E-4D8A-B301-DAAB47F9293F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B6A22F9A-4E26-4992-97EB-879177DF03BA}" srcId="{D94CD2FD-7BAF-4410-ADA8-E9B52D5512B4}" destId="{18D2DAA6-F600-4308-B7AB-FD9D96197E5F}" srcOrd="2" destOrd="0" parTransId="{FF76747B-2DFE-4ABA-A891-90CAE86948EA}" sibTransId="{3494A500-FB5E-4D8A-B301-DAAB47F9293F}"/>
    <dgm:cxn modelId="{257A9D47-377B-4DE8-B2EE-E85E8553D5AF}" type="presOf" srcId="{6DDD9F21-44EA-4974-AEC7-6658D3F7785C}" destId="{39ED6489-60AA-4C11-99D6-E0A2785F8E83}" srcOrd="1" destOrd="0" presId="urn:microsoft.com/office/officeart/2005/8/layout/gear1"/>
    <dgm:cxn modelId="{811FECE3-9F81-4AA1-B2B1-2ED0518B4414}" type="presOf" srcId="{EDA99FA7-182A-4994-9F2D-93A6A0596350}" destId="{778573B4-5617-4347-97AA-8CAEDB9C651C}" srcOrd="0" destOrd="0" presId="urn:microsoft.com/office/officeart/2005/8/layout/gear1"/>
    <dgm:cxn modelId="{3DBEA320-3CD0-4713-9DDE-7245FC031953}" type="presOf" srcId="{18D2DAA6-F600-4308-B7AB-FD9D96197E5F}" destId="{AAB46D2D-2B33-4B22-8899-B6FB449FECA7}" srcOrd="2" destOrd="0" presId="urn:microsoft.com/office/officeart/2005/8/layout/gear1"/>
    <dgm:cxn modelId="{717A508F-5587-425B-9D62-E51FA873FA84}" type="presOf" srcId="{18D2DAA6-F600-4308-B7AB-FD9D96197E5F}" destId="{36F3F7D8-99C6-4A4F-835A-90C857C5EBB8}" srcOrd="1" destOrd="0" presId="urn:microsoft.com/office/officeart/2005/8/layout/gear1"/>
    <dgm:cxn modelId="{574E0C96-FDD6-4034-ACF3-FCE04F41F51E}" srcId="{D94CD2FD-7BAF-4410-ADA8-E9B52D5512B4}" destId="{8360E32E-35B9-4844-B29A-604CC0CDD3B0}" srcOrd="0" destOrd="0" parTransId="{B7697531-8CF7-40A8-8D54-EA1274066017}" sibTransId="{240F55FF-FDCB-4943-87AE-9D87A7A60CFD}"/>
    <dgm:cxn modelId="{22747EDE-4C8E-42FD-B7B8-B0FC22781F74}" type="presOf" srcId="{18D2DAA6-F600-4308-B7AB-FD9D96197E5F}" destId="{730B6F60-7C6D-47FC-B6A4-3C54B70FCC29}" srcOrd="0" destOrd="0" presId="urn:microsoft.com/office/officeart/2005/8/layout/gear1"/>
    <dgm:cxn modelId="{50D70044-B09F-4EE4-A2B1-A5B10E03B1A0}" type="presOf" srcId="{D94CD2FD-7BAF-4410-ADA8-E9B52D5512B4}" destId="{C92AE12E-3AE3-443C-8E19-7649376D0455}" srcOrd="0" destOrd="0" presId="urn:microsoft.com/office/officeart/2005/8/layout/gear1"/>
    <dgm:cxn modelId="{68B6A4CC-1D96-4A79-839E-4FA234FD7D23}" type="presOf" srcId="{8360E32E-35B9-4844-B29A-604CC0CDD3B0}" destId="{811446DC-E315-4666-9BFE-3DF560DD1F84}" srcOrd="0" destOrd="0" presId="urn:microsoft.com/office/officeart/2005/8/layout/gear1"/>
    <dgm:cxn modelId="{E6D1932D-2755-476B-9976-3988DDEF3B55}" type="presOf" srcId="{6DDD9F21-44EA-4974-AEC7-6658D3F7785C}" destId="{815E8F76-5E8B-4D94-9C59-C895BBE65608}" srcOrd="0" destOrd="0" presId="urn:microsoft.com/office/officeart/2005/8/layout/gear1"/>
    <dgm:cxn modelId="{F5BBAA26-BF5F-47BC-B142-8DCF23657B9A}" srcId="{D94CD2FD-7BAF-4410-ADA8-E9B52D5512B4}" destId="{6DDD9F21-44EA-4974-AEC7-6658D3F7785C}" srcOrd="1" destOrd="0" parTransId="{7F820A5B-07CF-42F1-90B4-B3CF30D8A2B4}" sibTransId="{EDA99FA7-182A-4994-9F2D-93A6A0596350}"/>
    <dgm:cxn modelId="{F2C6CDBF-C94E-439E-B3FC-38D31C6867BE}" type="presOf" srcId="{240F55FF-FDCB-4943-87AE-9D87A7A60CFD}" destId="{E1CA8BA5-3D82-4650-9C90-7CFCF1699039}" srcOrd="0" destOrd="0" presId="urn:microsoft.com/office/officeart/2005/8/layout/gear1"/>
    <dgm:cxn modelId="{A19623D3-711E-48B3-AC7A-8A722E25EDF3}" type="presOf" srcId="{8360E32E-35B9-4844-B29A-604CC0CDD3B0}" destId="{FD5A4D0F-C009-4454-8E37-1DEE3D8BB9D8}" srcOrd="2" destOrd="0" presId="urn:microsoft.com/office/officeart/2005/8/layout/gear1"/>
    <dgm:cxn modelId="{F7D8B599-A797-4BC1-868F-F5A1299E89C5}" type="presOf" srcId="{18D2DAA6-F600-4308-B7AB-FD9D96197E5F}" destId="{15235E5D-2F93-4EFF-9B0E-4A03675B601A}" srcOrd="3" destOrd="0" presId="urn:microsoft.com/office/officeart/2005/8/layout/gear1"/>
    <dgm:cxn modelId="{B42432DE-707E-4499-91C2-47669C11C760}" type="presOf" srcId="{3494A500-FB5E-4D8A-B301-DAAB47F9293F}" destId="{A601DB8A-5F8D-492D-8255-472C033F7826}" srcOrd="0" destOrd="0" presId="urn:microsoft.com/office/officeart/2005/8/layout/gear1"/>
    <dgm:cxn modelId="{C0A6678C-322C-44AD-A960-E11E8671D33E}" type="presOf" srcId="{6DDD9F21-44EA-4974-AEC7-6658D3F7785C}" destId="{3469F7E4-7329-44A5-ADDA-15BD87A5187F}" srcOrd="2" destOrd="0" presId="urn:microsoft.com/office/officeart/2005/8/layout/gear1"/>
    <dgm:cxn modelId="{B8AC5AE1-5BD3-4391-BB83-44EB4DDCC03E}" type="presOf" srcId="{8360E32E-35B9-4844-B29A-604CC0CDD3B0}" destId="{957F1D32-BE5A-407F-B790-0ABCBF8A2EA1}" srcOrd="1" destOrd="0" presId="urn:microsoft.com/office/officeart/2005/8/layout/gear1"/>
    <dgm:cxn modelId="{B3695678-DC6C-4808-9F7B-87C2888CE5C8}" type="presParOf" srcId="{C92AE12E-3AE3-443C-8E19-7649376D0455}" destId="{811446DC-E315-4666-9BFE-3DF560DD1F84}" srcOrd="0" destOrd="0" presId="urn:microsoft.com/office/officeart/2005/8/layout/gear1"/>
    <dgm:cxn modelId="{B1229D87-C9EF-42BD-BCFF-67DF79F7A379}" type="presParOf" srcId="{C92AE12E-3AE3-443C-8E19-7649376D0455}" destId="{957F1D32-BE5A-407F-B790-0ABCBF8A2EA1}" srcOrd="1" destOrd="0" presId="urn:microsoft.com/office/officeart/2005/8/layout/gear1"/>
    <dgm:cxn modelId="{122C1F53-CFF0-485F-B5C4-BADE4D084903}" type="presParOf" srcId="{C92AE12E-3AE3-443C-8E19-7649376D0455}" destId="{FD5A4D0F-C009-4454-8E37-1DEE3D8BB9D8}" srcOrd="2" destOrd="0" presId="urn:microsoft.com/office/officeart/2005/8/layout/gear1"/>
    <dgm:cxn modelId="{4872339C-2868-439F-B1B1-21125DF5BF8D}" type="presParOf" srcId="{C92AE12E-3AE3-443C-8E19-7649376D0455}" destId="{815E8F76-5E8B-4D94-9C59-C895BBE65608}" srcOrd="3" destOrd="0" presId="urn:microsoft.com/office/officeart/2005/8/layout/gear1"/>
    <dgm:cxn modelId="{1C344049-7E9E-4C7C-A54E-BD6E7FE16A8E}" type="presParOf" srcId="{C92AE12E-3AE3-443C-8E19-7649376D0455}" destId="{39ED6489-60AA-4C11-99D6-E0A2785F8E83}" srcOrd="4" destOrd="0" presId="urn:microsoft.com/office/officeart/2005/8/layout/gear1"/>
    <dgm:cxn modelId="{BA914069-E6D7-4C21-95E7-E487255708FF}" type="presParOf" srcId="{C92AE12E-3AE3-443C-8E19-7649376D0455}" destId="{3469F7E4-7329-44A5-ADDA-15BD87A5187F}" srcOrd="5" destOrd="0" presId="urn:microsoft.com/office/officeart/2005/8/layout/gear1"/>
    <dgm:cxn modelId="{4A0A49F9-39FF-4165-A327-FC914003C8FB}" type="presParOf" srcId="{C92AE12E-3AE3-443C-8E19-7649376D0455}" destId="{730B6F60-7C6D-47FC-B6A4-3C54B70FCC29}" srcOrd="6" destOrd="0" presId="urn:microsoft.com/office/officeart/2005/8/layout/gear1"/>
    <dgm:cxn modelId="{5C0449EF-96A6-4253-9023-8B670C0FACF0}" type="presParOf" srcId="{C92AE12E-3AE3-443C-8E19-7649376D0455}" destId="{36F3F7D8-99C6-4A4F-835A-90C857C5EBB8}" srcOrd="7" destOrd="0" presId="urn:microsoft.com/office/officeart/2005/8/layout/gear1"/>
    <dgm:cxn modelId="{D0F03D4E-327F-460D-BC50-C9A75D762CDA}" type="presParOf" srcId="{C92AE12E-3AE3-443C-8E19-7649376D0455}" destId="{AAB46D2D-2B33-4B22-8899-B6FB449FECA7}" srcOrd="8" destOrd="0" presId="urn:microsoft.com/office/officeart/2005/8/layout/gear1"/>
    <dgm:cxn modelId="{DA81BF76-C5E7-41A4-8936-0F9DED292338}" type="presParOf" srcId="{C92AE12E-3AE3-443C-8E19-7649376D0455}" destId="{15235E5D-2F93-4EFF-9B0E-4A03675B601A}" srcOrd="9" destOrd="0" presId="urn:microsoft.com/office/officeart/2005/8/layout/gear1"/>
    <dgm:cxn modelId="{275B6CBB-E352-4259-B79B-8F9AB2DF58DE}" type="presParOf" srcId="{C92AE12E-3AE3-443C-8E19-7649376D0455}" destId="{E1CA8BA5-3D82-4650-9C90-7CFCF1699039}" srcOrd="10" destOrd="0" presId="urn:microsoft.com/office/officeart/2005/8/layout/gear1"/>
    <dgm:cxn modelId="{203748DB-0CAF-48FB-B1B7-8370B4ED33B7}" type="presParOf" srcId="{C92AE12E-3AE3-443C-8E19-7649376D0455}" destId="{778573B4-5617-4347-97AA-8CAEDB9C651C}" srcOrd="11" destOrd="0" presId="urn:microsoft.com/office/officeart/2005/8/layout/gear1"/>
    <dgm:cxn modelId="{1F65633D-8B94-490F-B9AE-C6EA8ACDC009}" type="presParOf" srcId="{C92AE12E-3AE3-443C-8E19-7649376D0455}" destId="{A601DB8A-5F8D-492D-8255-472C033F78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3167D-3398-48CF-B66E-4FABBE07B505}" type="doc">
      <dgm:prSet loTypeId="urn:microsoft.com/office/officeart/2009/layout/CircleArrowProcess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9F1CF1-73E9-4308-9346-41AEA7F018BC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Teaching Practice?</a:t>
          </a:r>
          <a:endParaRPr lang="en-US" b="1" dirty="0">
            <a:solidFill>
              <a:srgbClr val="0070C0"/>
            </a:solidFill>
          </a:endParaRPr>
        </a:p>
      </dgm:t>
    </dgm:pt>
    <dgm:pt modelId="{37903CCE-BE8B-4F6E-A92D-FC93BA17F0A9}" type="parTrans" cxnId="{FF4FF0EE-5B12-4071-97E0-286AB57C6FCD}">
      <dgm:prSet/>
      <dgm:spPr/>
      <dgm:t>
        <a:bodyPr/>
        <a:lstStyle/>
        <a:p>
          <a:endParaRPr lang="en-US"/>
        </a:p>
      </dgm:t>
    </dgm:pt>
    <dgm:pt modelId="{DD1E7CB3-225D-4C76-A728-F20C1EED09C1}" type="sibTrans" cxnId="{FF4FF0EE-5B12-4071-97E0-286AB57C6FCD}">
      <dgm:prSet/>
      <dgm:spPr/>
      <dgm:t>
        <a:bodyPr/>
        <a:lstStyle/>
        <a:p>
          <a:endParaRPr lang="en-US"/>
        </a:p>
      </dgm:t>
    </dgm:pt>
    <dgm:pt modelId="{839EDAA2-4F3A-4234-A671-CB7FB2E2E2BD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Learning Activities?</a:t>
          </a:r>
          <a:endParaRPr lang="en-US" b="1" dirty="0">
            <a:solidFill>
              <a:srgbClr val="0070C0"/>
            </a:solidFill>
          </a:endParaRPr>
        </a:p>
      </dgm:t>
    </dgm:pt>
    <dgm:pt modelId="{4628EFE7-7D9A-4550-BA83-129D12C0BBE9}" type="parTrans" cxnId="{3838EED3-4A7C-4852-BA55-973C9A204E9F}">
      <dgm:prSet/>
      <dgm:spPr/>
      <dgm:t>
        <a:bodyPr/>
        <a:lstStyle/>
        <a:p>
          <a:endParaRPr lang="en-US"/>
        </a:p>
      </dgm:t>
    </dgm:pt>
    <dgm:pt modelId="{46949C0B-DEE8-428A-9BEE-DFFF23515B8A}" type="sibTrans" cxnId="{3838EED3-4A7C-4852-BA55-973C9A204E9F}">
      <dgm:prSet/>
      <dgm:spPr/>
      <dgm:t>
        <a:bodyPr/>
        <a:lstStyle/>
        <a:p>
          <a:endParaRPr lang="en-US"/>
        </a:p>
      </dgm:t>
    </dgm:pt>
    <dgm:pt modelId="{829668A5-92F2-4E12-B5F4-C8970D9A795C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Student Outcomes?</a:t>
          </a:r>
          <a:endParaRPr lang="en-US" b="1" dirty="0">
            <a:solidFill>
              <a:srgbClr val="0070C0"/>
            </a:solidFill>
          </a:endParaRPr>
        </a:p>
      </dgm:t>
    </dgm:pt>
    <dgm:pt modelId="{A3FD8B7E-1568-48DA-A4CB-A0D2E45F2DEE}" type="parTrans" cxnId="{637EAE05-756F-447D-BA43-0A363C31F5CE}">
      <dgm:prSet/>
      <dgm:spPr/>
      <dgm:t>
        <a:bodyPr/>
        <a:lstStyle/>
        <a:p>
          <a:endParaRPr lang="en-US"/>
        </a:p>
      </dgm:t>
    </dgm:pt>
    <dgm:pt modelId="{E71354E0-7DCD-4516-8C39-AF81331C64FF}" type="sibTrans" cxnId="{637EAE05-756F-447D-BA43-0A363C31F5CE}">
      <dgm:prSet/>
      <dgm:spPr/>
      <dgm:t>
        <a:bodyPr/>
        <a:lstStyle/>
        <a:p>
          <a:endParaRPr lang="en-US"/>
        </a:p>
      </dgm:t>
    </dgm:pt>
    <dgm:pt modelId="{69BCAC94-6E3B-4439-B5C9-10D421D02936}" type="pres">
      <dgm:prSet presAssocID="{4883167D-3398-48CF-B66E-4FABBE07B50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B14434-9C9D-4A3B-95B9-35B54F4C8FA8}" type="pres">
      <dgm:prSet presAssocID="{299F1CF1-73E9-4308-9346-41AEA7F018BC}" presName="Accent1" presStyleCnt="0"/>
      <dgm:spPr/>
    </dgm:pt>
    <dgm:pt modelId="{95B5366D-6500-4E57-9D2F-4BCA4CA838DB}" type="pres">
      <dgm:prSet presAssocID="{299F1CF1-73E9-4308-9346-41AEA7F018BC}" presName="Accent" presStyleLbl="node1" presStyleIdx="0" presStyleCnt="3"/>
      <dgm:spPr/>
    </dgm:pt>
    <dgm:pt modelId="{7E7EB415-9279-446D-883B-653CE6899B4C}" type="pres">
      <dgm:prSet presAssocID="{299F1CF1-73E9-4308-9346-41AEA7F018B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E895A-4E33-425F-BC9C-03F86048E8C1}" type="pres">
      <dgm:prSet presAssocID="{839EDAA2-4F3A-4234-A671-CB7FB2E2E2BD}" presName="Accent2" presStyleCnt="0"/>
      <dgm:spPr/>
    </dgm:pt>
    <dgm:pt modelId="{DA04778E-D80F-4279-A6FC-C11213E7773F}" type="pres">
      <dgm:prSet presAssocID="{839EDAA2-4F3A-4234-A671-CB7FB2E2E2BD}" presName="Accent" presStyleLbl="node1" presStyleIdx="1" presStyleCnt="3"/>
      <dgm:spPr/>
    </dgm:pt>
    <dgm:pt modelId="{683EEB97-5E74-4762-A319-F724E4CDA943}" type="pres">
      <dgm:prSet presAssocID="{839EDAA2-4F3A-4234-A671-CB7FB2E2E2B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8B805-97EE-4523-939C-81FEB0E937D9}" type="pres">
      <dgm:prSet presAssocID="{829668A5-92F2-4E12-B5F4-C8970D9A795C}" presName="Accent3" presStyleCnt="0"/>
      <dgm:spPr/>
    </dgm:pt>
    <dgm:pt modelId="{AED82AC0-C1CD-4499-A586-EC7D65CAD8B9}" type="pres">
      <dgm:prSet presAssocID="{829668A5-92F2-4E12-B5F4-C8970D9A795C}" presName="Accent" presStyleLbl="node1" presStyleIdx="2" presStyleCnt="3"/>
      <dgm:spPr/>
    </dgm:pt>
    <dgm:pt modelId="{CC56C1C0-F18D-46F0-85D7-4E258B870C2B}" type="pres">
      <dgm:prSet presAssocID="{829668A5-92F2-4E12-B5F4-C8970D9A795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4FF0EE-5B12-4071-97E0-286AB57C6FCD}" srcId="{4883167D-3398-48CF-B66E-4FABBE07B505}" destId="{299F1CF1-73E9-4308-9346-41AEA7F018BC}" srcOrd="0" destOrd="0" parTransId="{37903CCE-BE8B-4F6E-A92D-FC93BA17F0A9}" sibTransId="{DD1E7CB3-225D-4C76-A728-F20C1EED09C1}"/>
    <dgm:cxn modelId="{9B30FA75-EAF5-4B5D-97EA-9431971513E5}" type="presOf" srcId="{299F1CF1-73E9-4308-9346-41AEA7F018BC}" destId="{7E7EB415-9279-446D-883B-653CE6899B4C}" srcOrd="0" destOrd="0" presId="urn:microsoft.com/office/officeart/2009/layout/CircleArrowProcess"/>
    <dgm:cxn modelId="{637EAE05-756F-447D-BA43-0A363C31F5CE}" srcId="{4883167D-3398-48CF-B66E-4FABBE07B505}" destId="{829668A5-92F2-4E12-B5F4-C8970D9A795C}" srcOrd="2" destOrd="0" parTransId="{A3FD8B7E-1568-48DA-A4CB-A0D2E45F2DEE}" sibTransId="{E71354E0-7DCD-4516-8C39-AF81331C64FF}"/>
    <dgm:cxn modelId="{34B2E314-9B23-4373-B3B9-66ABD11A499B}" type="presOf" srcId="{829668A5-92F2-4E12-B5F4-C8970D9A795C}" destId="{CC56C1C0-F18D-46F0-85D7-4E258B870C2B}" srcOrd="0" destOrd="0" presId="urn:microsoft.com/office/officeart/2009/layout/CircleArrowProcess"/>
    <dgm:cxn modelId="{650B6DC3-95AB-4797-B384-8D0B1713B1B6}" type="presOf" srcId="{839EDAA2-4F3A-4234-A671-CB7FB2E2E2BD}" destId="{683EEB97-5E74-4762-A319-F724E4CDA943}" srcOrd="0" destOrd="0" presId="urn:microsoft.com/office/officeart/2009/layout/CircleArrowProcess"/>
    <dgm:cxn modelId="{E64A011C-9432-4AB3-BA2F-4E46D4B03C03}" type="presOf" srcId="{4883167D-3398-48CF-B66E-4FABBE07B505}" destId="{69BCAC94-6E3B-4439-B5C9-10D421D02936}" srcOrd="0" destOrd="0" presId="urn:microsoft.com/office/officeart/2009/layout/CircleArrowProcess"/>
    <dgm:cxn modelId="{3838EED3-4A7C-4852-BA55-973C9A204E9F}" srcId="{4883167D-3398-48CF-B66E-4FABBE07B505}" destId="{839EDAA2-4F3A-4234-A671-CB7FB2E2E2BD}" srcOrd="1" destOrd="0" parTransId="{4628EFE7-7D9A-4550-BA83-129D12C0BBE9}" sibTransId="{46949C0B-DEE8-428A-9BEE-DFFF23515B8A}"/>
    <dgm:cxn modelId="{FF0C4D51-456E-4ED6-AD49-A967FA6A17F6}" type="presParOf" srcId="{69BCAC94-6E3B-4439-B5C9-10D421D02936}" destId="{33B14434-9C9D-4A3B-95B9-35B54F4C8FA8}" srcOrd="0" destOrd="0" presId="urn:microsoft.com/office/officeart/2009/layout/CircleArrowProcess"/>
    <dgm:cxn modelId="{4F2A60CD-43D8-4895-A50A-84A884692727}" type="presParOf" srcId="{33B14434-9C9D-4A3B-95B9-35B54F4C8FA8}" destId="{95B5366D-6500-4E57-9D2F-4BCA4CA838DB}" srcOrd="0" destOrd="0" presId="urn:microsoft.com/office/officeart/2009/layout/CircleArrowProcess"/>
    <dgm:cxn modelId="{35BE7895-6959-4302-9ED1-B689FCDFBC58}" type="presParOf" srcId="{69BCAC94-6E3B-4439-B5C9-10D421D02936}" destId="{7E7EB415-9279-446D-883B-653CE6899B4C}" srcOrd="1" destOrd="0" presId="urn:microsoft.com/office/officeart/2009/layout/CircleArrowProcess"/>
    <dgm:cxn modelId="{2CACB59C-5CC7-4D22-9EAC-792C53DB1A8A}" type="presParOf" srcId="{69BCAC94-6E3B-4439-B5C9-10D421D02936}" destId="{0A6E895A-4E33-425F-BC9C-03F86048E8C1}" srcOrd="2" destOrd="0" presId="urn:microsoft.com/office/officeart/2009/layout/CircleArrowProcess"/>
    <dgm:cxn modelId="{05A770F9-4E5E-4933-8E26-121B463E43C8}" type="presParOf" srcId="{0A6E895A-4E33-425F-BC9C-03F86048E8C1}" destId="{DA04778E-D80F-4279-A6FC-C11213E7773F}" srcOrd="0" destOrd="0" presId="urn:microsoft.com/office/officeart/2009/layout/CircleArrowProcess"/>
    <dgm:cxn modelId="{15CF25EF-29F5-4905-A9E9-475DC04C60C7}" type="presParOf" srcId="{69BCAC94-6E3B-4439-B5C9-10D421D02936}" destId="{683EEB97-5E74-4762-A319-F724E4CDA943}" srcOrd="3" destOrd="0" presId="urn:microsoft.com/office/officeart/2009/layout/CircleArrowProcess"/>
    <dgm:cxn modelId="{06EF2EE1-0992-4586-8940-2CEF54C410F5}" type="presParOf" srcId="{69BCAC94-6E3B-4439-B5C9-10D421D02936}" destId="{E7D8B805-97EE-4523-939C-81FEB0E937D9}" srcOrd="4" destOrd="0" presId="urn:microsoft.com/office/officeart/2009/layout/CircleArrowProcess"/>
    <dgm:cxn modelId="{6247FDF7-93F8-4EE5-A22F-B826F27AF092}" type="presParOf" srcId="{E7D8B805-97EE-4523-939C-81FEB0E937D9}" destId="{AED82AC0-C1CD-4499-A586-EC7D65CAD8B9}" srcOrd="0" destOrd="0" presId="urn:microsoft.com/office/officeart/2009/layout/CircleArrowProcess"/>
    <dgm:cxn modelId="{53BE07ED-8144-4464-8B12-4335C674811B}" type="presParOf" srcId="{69BCAC94-6E3B-4439-B5C9-10D421D02936}" destId="{CC56C1C0-F18D-46F0-85D7-4E258B870C2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862F3D-C711-41BA-8A0D-F2B2A7C4A44F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F6F84D-084A-4C26-B9AA-BBB9BFCCDA81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/>
            <a:t>Instructional Core </a:t>
          </a:r>
        </a:p>
      </dgm:t>
    </dgm:pt>
    <dgm:pt modelId="{ABBC4EF7-52DC-4B87-84A1-98F1EA7E95F1}" type="parTrans" cxnId="{4ECC502C-BC8E-4C4B-BFAD-CC3051A08BA3}">
      <dgm:prSet/>
      <dgm:spPr/>
      <dgm:t>
        <a:bodyPr/>
        <a:lstStyle/>
        <a:p>
          <a:endParaRPr lang="en-US"/>
        </a:p>
      </dgm:t>
    </dgm:pt>
    <dgm:pt modelId="{77AD8B2A-CEE5-4C43-A03A-A0C0D73EBDA7}" type="sibTrans" cxnId="{4ECC502C-BC8E-4C4B-BFAD-CC3051A08BA3}">
      <dgm:prSet/>
      <dgm:spPr/>
      <dgm:t>
        <a:bodyPr/>
        <a:lstStyle/>
        <a:p>
          <a:endParaRPr lang="en-US"/>
        </a:p>
      </dgm:t>
    </dgm:pt>
    <dgm:pt modelId="{7BEBF0E2-2C33-45F1-9AFF-ADA846D91564}">
      <dgm:prSet phldrT="[Text]" custT="1"/>
      <dgm:spPr/>
      <dgm:t>
        <a:bodyPr/>
        <a:lstStyle/>
        <a:p>
          <a:r>
            <a:rPr lang="en-US" sz="1000" dirty="0" smtClean="0"/>
            <a:t>Grad </a:t>
          </a:r>
          <a:r>
            <a:rPr lang="en-US" sz="1000" dirty="0"/>
            <a:t>Rate</a:t>
          </a:r>
        </a:p>
      </dgm:t>
    </dgm:pt>
    <dgm:pt modelId="{1A435BD8-9894-4EA3-A919-1E2DC92EBB42}" type="parTrans" cxnId="{E3E2C1B8-3525-4426-80E9-607015484F35}">
      <dgm:prSet/>
      <dgm:spPr/>
      <dgm:t>
        <a:bodyPr/>
        <a:lstStyle/>
        <a:p>
          <a:endParaRPr lang="en-US"/>
        </a:p>
      </dgm:t>
    </dgm:pt>
    <dgm:pt modelId="{C73019FB-FDEB-4BB5-8BC9-7BF372543C79}" type="sibTrans" cxnId="{E3E2C1B8-3525-4426-80E9-607015484F35}">
      <dgm:prSet/>
      <dgm:spPr/>
      <dgm:t>
        <a:bodyPr/>
        <a:lstStyle/>
        <a:p>
          <a:endParaRPr lang="en-US"/>
        </a:p>
      </dgm:t>
    </dgm:pt>
    <dgm:pt modelId="{B94DECBB-1EB6-4A74-A981-26A85F6A5002}">
      <dgm:prSet phldrT="[Text]" custT="1"/>
      <dgm:spPr/>
      <dgm:t>
        <a:bodyPr/>
        <a:lstStyle/>
        <a:p>
          <a:r>
            <a:rPr lang="en-US" sz="1000"/>
            <a:t>AP Part &amp; Perf</a:t>
          </a:r>
        </a:p>
      </dgm:t>
    </dgm:pt>
    <dgm:pt modelId="{2631D0C1-E9EF-472A-94CD-1D9D8AC9A878}" type="parTrans" cxnId="{B3B5695D-DA8C-4A35-B10E-A4318C783C43}">
      <dgm:prSet/>
      <dgm:spPr/>
      <dgm:t>
        <a:bodyPr/>
        <a:lstStyle/>
        <a:p>
          <a:endParaRPr lang="en-US"/>
        </a:p>
      </dgm:t>
    </dgm:pt>
    <dgm:pt modelId="{CC22D1D3-3296-42BC-81AC-25E2C14BC764}" type="sibTrans" cxnId="{B3B5695D-DA8C-4A35-B10E-A4318C783C43}">
      <dgm:prSet/>
      <dgm:spPr/>
      <dgm:t>
        <a:bodyPr/>
        <a:lstStyle/>
        <a:p>
          <a:endParaRPr lang="en-US"/>
        </a:p>
      </dgm:t>
    </dgm:pt>
    <dgm:pt modelId="{A92F2C6F-3AFB-4465-B1B5-26C51E2465F6}">
      <dgm:prSet phldrT="[Text]" custT="1"/>
      <dgm:spPr/>
      <dgm:t>
        <a:bodyPr/>
        <a:lstStyle/>
        <a:p>
          <a:r>
            <a:rPr lang="en-US" sz="950" dirty="0"/>
            <a:t>Credit Deficient</a:t>
          </a:r>
        </a:p>
      </dgm:t>
    </dgm:pt>
    <dgm:pt modelId="{86A68F61-0E04-4E0B-8FAE-756477CEA223}" type="parTrans" cxnId="{3B105F85-6FD5-423A-95D1-131FFD8E1EA2}">
      <dgm:prSet/>
      <dgm:spPr/>
      <dgm:t>
        <a:bodyPr/>
        <a:lstStyle/>
        <a:p>
          <a:endParaRPr lang="en-US"/>
        </a:p>
      </dgm:t>
    </dgm:pt>
    <dgm:pt modelId="{F0A03948-1DED-4E97-B097-B6312CA41D45}" type="sibTrans" cxnId="{3B105F85-6FD5-423A-95D1-131FFD8E1EA2}">
      <dgm:prSet/>
      <dgm:spPr/>
      <dgm:t>
        <a:bodyPr/>
        <a:lstStyle/>
        <a:p>
          <a:endParaRPr lang="en-US"/>
        </a:p>
      </dgm:t>
    </dgm:pt>
    <dgm:pt modelId="{9C25F5E2-DF7B-40BC-BEF6-C14936B4751A}">
      <dgm:prSet phldrT="[Text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en-US" sz="1000"/>
            <a:t>HSPE Status</a:t>
          </a:r>
        </a:p>
      </dgm:t>
    </dgm:pt>
    <dgm:pt modelId="{81D161AE-D55B-481B-A371-2816F2C1E3DD}" type="parTrans" cxnId="{913D6A6B-1083-4A1A-8938-8E55DFFD0283}">
      <dgm:prSet/>
      <dgm:spPr/>
      <dgm:t>
        <a:bodyPr/>
        <a:lstStyle/>
        <a:p>
          <a:endParaRPr lang="en-US"/>
        </a:p>
      </dgm:t>
    </dgm:pt>
    <dgm:pt modelId="{214549BE-3048-4308-8FC7-A618AF793152}" type="sibTrans" cxnId="{913D6A6B-1083-4A1A-8938-8E55DFFD0283}">
      <dgm:prSet/>
      <dgm:spPr/>
      <dgm:t>
        <a:bodyPr/>
        <a:lstStyle/>
        <a:p>
          <a:endParaRPr lang="en-US"/>
        </a:p>
      </dgm:t>
    </dgm:pt>
    <dgm:pt modelId="{207F919F-E70E-4AA6-92B0-CCBAEF26B2C9}">
      <dgm:prSet phldrT="[Text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en-US" sz="1000"/>
            <a:t>MAPs</a:t>
          </a:r>
        </a:p>
      </dgm:t>
    </dgm:pt>
    <dgm:pt modelId="{56B5778E-13E8-4301-860D-78A7F563405D}" type="parTrans" cxnId="{5A73D1B1-A735-4E18-8FCB-28B2B603D371}">
      <dgm:prSet/>
      <dgm:spPr/>
      <dgm:t>
        <a:bodyPr/>
        <a:lstStyle/>
        <a:p>
          <a:endParaRPr lang="en-US"/>
        </a:p>
      </dgm:t>
    </dgm:pt>
    <dgm:pt modelId="{C0E141CE-8C72-46D4-BBE7-E6CDEFB35CA4}" type="sibTrans" cxnId="{5A73D1B1-A735-4E18-8FCB-28B2B603D371}">
      <dgm:prSet/>
      <dgm:spPr/>
      <dgm:t>
        <a:bodyPr/>
        <a:lstStyle/>
        <a:p>
          <a:endParaRPr lang="en-US"/>
        </a:p>
      </dgm:t>
    </dgm:pt>
    <dgm:pt modelId="{33CD56A1-4226-452B-974A-CC1223335EE4}">
      <dgm:prSet phldrT="[Text]" custT="1"/>
      <dgm:spPr/>
      <dgm:t>
        <a:bodyPr/>
        <a:lstStyle/>
        <a:p>
          <a:r>
            <a:rPr lang="en-US" sz="1000"/>
            <a:t>GPA</a:t>
          </a:r>
        </a:p>
      </dgm:t>
    </dgm:pt>
    <dgm:pt modelId="{474AE424-91A0-4C0A-8B38-7F31DD8B8168}" type="parTrans" cxnId="{00A3B0A9-2A3C-41A0-B6BD-05CBEF02CD05}">
      <dgm:prSet/>
      <dgm:spPr/>
      <dgm:t>
        <a:bodyPr/>
        <a:lstStyle/>
        <a:p>
          <a:endParaRPr lang="en-US"/>
        </a:p>
      </dgm:t>
    </dgm:pt>
    <dgm:pt modelId="{D99866A2-921C-4768-A839-58CD39DB2E77}" type="sibTrans" cxnId="{00A3B0A9-2A3C-41A0-B6BD-05CBEF02CD05}">
      <dgm:prSet/>
      <dgm:spPr/>
      <dgm:t>
        <a:bodyPr/>
        <a:lstStyle/>
        <a:p>
          <a:endParaRPr lang="en-US"/>
        </a:p>
      </dgm:t>
    </dgm:pt>
    <dgm:pt modelId="{028D5648-8915-48FF-96C0-62C216608FE6}">
      <dgm:prSet phldrT="[Text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en-US" sz="1000" dirty="0" smtClean="0"/>
            <a:t>CRTs</a:t>
          </a:r>
          <a:endParaRPr lang="en-US" sz="1000" dirty="0"/>
        </a:p>
      </dgm:t>
    </dgm:pt>
    <dgm:pt modelId="{02E363CA-1F98-44F3-9B88-20F43F96FF91}" type="parTrans" cxnId="{8FE93DE6-978D-4EB9-937F-5A523886D028}">
      <dgm:prSet/>
      <dgm:spPr/>
      <dgm:t>
        <a:bodyPr/>
        <a:lstStyle/>
        <a:p>
          <a:endParaRPr lang="en-US"/>
        </a:p>
      </dgm:t>
    </dgm:pt>
    <dgm:pt modelId="{B81DC5B3-0B7F-44F2-9FDB-3582C8C91E0C}" type="sibTrans" cxnId="{8FE93DE6-978D-4EB9-937F-5A523886D028}">
      <dgm:prSet/>
      <dgm:spPr/>
      <dgm:t>
        <a:bodyPr/>
        <a:lstStyle/>
        <a:p>
          <a:endParaRPr lang="en-US"/>
        </a:p>
      </dgm:t>
    </dgm:pt>
    <dgm:pt modelId="{816BD96C-085F-4FF1-82A5-47C9F6C4468D}">
      <dgm:prSet phldrT="[Text]" custT="1"/>
      <dgm:spPr/>
      <dgm:t>
        <a:bodyPr/>
        <a:lstStyle/>
        <a:p>
          <a:r>
            <a:rPr lang="en-US" sz="900" dirty="0"/>
            <a:t>Risk Indicators</a:t>
          </a:r>
        </a:p>
      </dgm:t>
    </dgm:pt>
    <dgm:pt modelId="{E3215803-A7A2-45B0-8CA9-09B543B65B99}" type="parTrans" cxnId="{813B36F4-FD4C-4A64-B243-6E1806A3ED43}">
      <dgm:prSet/>
      <dgm:spPr/>
      <dgm:t>
        <a:bodyPr/>
        <a:lstStyle/>
        <a:p>
          <a:endParaRPr lang="en-US"/>
        </a:p>
      </dgm:t>
    </dgm:pt>
    <dgm:pt modelId="{4A7E65E1-1A99-4BC9-8AB1-AC3CB0C1E616}" type="sibTrans" cxnId="{813B36F4-FD4C-4A64-B243-6E1806A3ED43}">
      <dgm:prSet/>
      <dgm:spPr/>
      <dgm:t>
        <a:bodyPr/>
        <a:lstStyle/>
        <a:p>
          <a:endParaRPr lang="en-US"/>
        </a:p>
      </dgm:t>
    </dgm:pt>
    <dgm:pt modelId="{97DE171B-DCA2-4D86-BDFA-49A80471B4AA}">
      <dgm:prSet phldrT="[Text]" custT="1"/>
      <dgm:spPr>
        <a:solidFill>
          <a:schemeClr val="bg2">
            <a:lumMod val="75000"/>
            <a:alpha val="50000"/>
          </a:schemeClr>
        </a:solidFill>
      </dgm:spPr>
      <dgm:t>
        <a:bodyPr/>
        <a:lstStyle/>
        <a:p>
          <a:r>
            <a:rPr lang="en-US" sz="1000" dirty="0"/>
            <a:t>Grades</a:t>
          </a:r>
        </a:p>
      </dgm:t>
    </dgm:pt>
    <dgm:pt modelId="{E8A9F358-32C8-42F5-9D40-7E4232424945}" type="parTrans" cxnId="{3BBEE38E-3C0D-4C46-93F0-9C10D67A2943}">
      <dgm:prSet/>
      <dgm:spPr/>
      <dgm:t>
        <a:bodyPr/>
        <a:lstStyle/>
        <a:p>
          <a:endParaRPr lang="en-US"/>
        </a:p>
      </dgm:t>
    </dgm:pt>
    <dgm:pt modelId="{EA99BEC3-405D-4AA0-9FA4-40A7CA7C3A02}" type="sibTrans" cxnId="{3BBEE38E-3C0D-4C46-93F0-9C10D67A2943}">
      <dgm:prSet/>
      <dgm:spPr/>
      <dgm:t>
        <a:bodyPr/>
        <a:lstStyle/>
        <a:p>
          <a:endParaRPr lang="en-US"/>
        </a:p>
      </dgm:t>
    </dgm:pt>
    <dgm:pt modelId="{85FB857A-F3DD-49E2-9CE5-63F40F28088D}">
      <dgm:prSet phldrT="[Text]" custT="1"/>
      <dgm:spPr/>
      <dgm:t>
        <a:bodyPr/>
        <a:lstStyle/>
        <a:p>
          <a:r>
            <a:rPr lang="en-US" sz="800"/>
            <a:t>Achieve Gap Indicators</a:t>
          </a:r>
        </a:p>
      </dgm:t>
    </dgm:pt>
    <dgm:pt modelId="{A7A4B020-87C8-44E0-A88D-521AA6C3D6D1}" type="parTrans" cxnId="{20B367D8-474B-4317-BE4A-41BF078EC0E4}">
      <dgm:prSet/>
      <dgm:spPr/>
      <dgm:t>
        <a:bodyPr/>
        <a:lstStyle/>
        <a:p>
          <a:endParaRPr lang="en-US"/>
        </a:p>
      </dgm:t>
    </dgm:pt>
    <dgm:pt modelId="{A6759AA8-D86C-4277-AC81-84829829E996}" type="sibTrans" cxnId="{20B367D8-474B-4317-BE4A-41BF078EC0E4}">
      <dgm:prSet/>
      <dgm:spPr/>
      <dgm:t>
        <a:bodyPr/>
        <a:lstStyle/>
        <a:p>
          <a:endParaRPr lang="en-US"/>
        </a:p>
      </dgm:t>
    </dgm:pt>
    <dgm:pt modelId="{BB078401-469D-40C8-BF7F-86CEC62FB4CD}">
      <dgm:prSet phldrT="[Text]" custT="1"/>
      <dgm:spPr/>
      <dgm:t>
        <a:bodyPr/>
        <a:lstStyle/>
        <a:p>
          <a:r>
            <a:rPr lang="en-US" sz="1000" dirty="0"/>
            <a:t>IEP, ELL, FRL Status</a:t>
          </a:r>
        </a:p>
      </dgm:t>
    </dgm:pt>
    <dgm:pt modelId="{2326F6C2-574C-46FE-92E0-6E489DE16126}" type="parTrans" cxnId="{12D59A5F-DC04-4ABE-9819-8FD84F3F70B4}">
      <dgm:prSet/>
      <dgm:spPr/>
      <dgm:t>
        <a:bodyPr/>
        <a:lstStyle/>
        <a:p>
          <a:endParaRPr lang="en-US"/>
        </a:p>
      </dgm:t>
    </dgm:pt>
    <dgm:pt modelId="{DD9C2451-27FB-46F4-8F32-EDEAA3723F9D}" type="sibTrans" cxnId="{12D59A5F-DC04-4ABE-9819-8FD84F3F70B4}">
      <dgm:prSet/>
      <dgm:spPr/>
      <dgm:t>
        <a:bodyPr/>
        <a:lstStyle/>
        <a:p>
          <a:endParaRPr lang="en-US"/>
        </a:p>
      </dgm:t>
    </dgm:pt>
    <dgm:pt modelId="{1ED46609-D66D-4548-9105-5CA5DAF2F8FD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1000" b="1" dirty="0" smtClean="0">
              <a:latin typeface="Batang" pitchFamily="18" charset="-127"/>
              <a:ea typeface="Batang" pitchFamily="18" charset="-127"/>
            </a:rPr>
            <a:t>???</a:t>
          </a:r>
          <a:endParaRPr lang="en-US" sz="1000" b="1" dirty="0">
            <a:latin typeface="Batang" pitchFamily="18" charset="-127"/>
            <a:ea typeface="Batang" pitchFamily="18" charset="-127"/>
          </a:endParaRPr>
        </a:p>
      </dgm:t>
    </dgm:pt>
    <dgm:pt modelId="{F1056ECA-CB45-459B-AC36-AED005347463}" type="parTrans" cxnId="{AA8A152B-E6C3-42C6-B2A8-CFA2DA8F8CDB}">
      <dgm:prSet/>
      <dgm:spPr/>
      <dgm:t>
        <a:bodyPr/>
        <a:lstStyle/>
        <a:p>
          <a:endParaRPr lang="en-US"/>
        </a:p>
      </dgm:t>
    </dgm:pt>
    <dgm:pt modelId="{55BB58D8-964E-42BA-948E-CE1A642473BC}" type="sibTrans" cxnId="{AA8A152B-E6C3-42C6-B2A8-CFA2DA8F8CDB}">
      <dgm:prSet/>
      <dgm:spPr/>
      <dgm:t>
        <a:bodyPr/>
        <a:lstStyle/>
        <a:p>
          <a:endParaRPr lang="en-US"/>
        </a:p>
      </dgm:t>
    </dgm:pt>
    <dgm:pt modelId="{4BB6F4FE-DCBE-4505-8BFC-CE3E67C22048}">
      <dgm:prSet phldrT="[Text]" custT="1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en-US" sz="1000" b="1" dirty="0" smtClean="0">
              <a:latin typeface="Batang" pitchFamily="18" charset="-127"/>
              <a:ea typeface="Batang" pitchFamily="18" charset="-127"/>
            </a:rPr>
            <a:t>???</a:t>
          </a:r>
          <a:endParaRPr lang="en-US" sz="1000" b="1" dirty="0">
            <a:latin typeface="Batang" pitchFamily="18" charset="-127"/>
            <a:ea typeface="Batang" pitchFamily="18" charset="-127"/>
          </a:endParaRPr>
        </a:p>
      </dgm:t>
    </dgm:pt>
    <dgm:pt modelId="{F78E9EA2-B1E8-47AA-BF6E-F290142F6433}" type="parTrans" cxnId="{7B798460-4E1A-43F4-ACBC-17A78BF0BBCD}">
      <dgm:prSet/>
      <dgm:spPr/>
      <dgm:t>
        <a:bodyPr/>
        <a:lstStyle/>
        <a:p>
          <a:endParaRPr lang="en-US"/>
        </a:p>
      </dgm:t>
    </dgm:pt>
    <dgm:pt modelId="{E276DAE6-F050-4260-9942-155DDC01B768}" type="sibTrans" cxnId="{7B798460-4E1A-43F4-ACBC-17A78BF0BBCD}">
      <dgm:prSet/>
      <dgm:spPr/>
      <dgm:t>
        <a:bodyPr/>
        <a:lstStyle/>
        <a:p>
          <a:endParaRPr lang="en-US"/>
        </a:p>
      </dgm:t>
    </dgm:pt>
    <dgm:pt modelId="{458F6B80-494C-45D4-ABDC-24701AB3AFB1}" type="pres">
      <dgm:prSet presAssocID="{5D862F3D-C711-41BA-8A0D-F2B2A7C4A44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8D7033-EE49-4F97-83B1-910D3AA9B510}" type="pres">
      <dgm:prSet presAssocID="{5D862F3D-C711-41BA-8A0D-F2B2A7C4A44F}" presName="radial" presStyleCnt="0">
        <dgm:presLayoutVars>
          <dgm:animLvl val="ctr"/>
        </dgm:presLayoutVars>
      </dgm:prSet>
      <dgm:spPr/>
    </dgm:pt>
    <dgm:pt modelId="{3DD6160D-F4DD-43D4-9750-B893203315F2}" type="pres">
      <dgm:prSet presAssocID="{B0F6F84D-084A-4C26-B9AA-BBB9BFCCDA81}" presName="centerShape" presStyleLbl="vennNode1" presStyleIdx="0" presStyleCnt="14"/>
      <dgm:spPr/>
      <dgm:t>
        <a:bodyPr/>
        <a:lstStyle/>
        <a:p>
          <a:endParaRPr lang="en-US"/>
        </a:p>
      </dgm:t>
    </dgm:pt>
    <dgm:pt modelId="{759441CF-B7C9-4797-B148-F3CC5EA1B393}" type="pres">
      <dgm:prSet presAssocID="{7BEBF0E2-2C33-45F1-9AFF-ADA846D91564}" presName="node" presStyleLbl="vennNode1" presStyleIdx="1" presStyleCnt="14" custScaleX="49136" custScaleY="43242" custRadScaleRad="179716" custRadScaleInc="-158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5F07E-6475-4ED3-8367-48E7E1BF85D3}" type="pres">
      <dgm:prSet presAssocID="{B94DECBB-1EB6-4A74-A981-26A85F6A5002}" presName="node" presStyleLbl="vennNode1" presStyleIdx="2" presStyleCnt="14" custScaleX="49268" custScaleY="47916" custRadScaleRad="150266" custRadScaleInc="65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2609A-86D5-4A60-B7CA-BB33F8338A12}" type="pres">
      <dgm:prSet presAssocID="{A92F2C6F-3AFB-4465-B1B5-26C51E2465F6}" presName="node" presStyleLbl="vennNode1" presStyleIdx="3" presStyleCnt="14" custScaleX="66954" custScaleY="66433" custRadScaleRad="147371" custRadScaleInc="93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200641-BED4-4B02-B6D4-B718D3D4726B}" type="pres">
      <dgm:prSet presAssocID="{9C25F5E2-DF7B-40BC-BEF6-C14936B4751A}" presName="node" presStyleLbl="vennNode1" presStyleIdx="4" presStyleCnt="14" custScaleX="47687" custScaleY="43965" custRadScaleRad="93326" custRadScaleInc="-115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222EF-4401-45BD-8B62-E5C6B6046963}" type="pres">
      <dgm:prSet presAssocID="{207F919F-E70E-4AA6-92B0-CCBAEF26B2C9}" presName="node" presStyleLbl="vennNode1" presStyleIdx="5" presStyleCnt="14" custScaleX="52770" custScaleY="48639" custRadScaleRad="91329" custRadScaleInc="-5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FA4403-5730-49D0-AB10-430A8E11F5F3}" type="pres">
      <dgm:prSet presAssocID="{33CD56A1-4226-452B-974A-CC1223335EE4}" presName="node" presStyleLbl="vennNode1" presStyleIdx="6" presStyleCnt="14" custScaleX="47701" custScaleY="45414" custRadScaleRad="109723" custRadScaleInc="-4531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B9651-6F8A-4711-9298-CDAF4308552B}" type="pres">
      <dgm:prSet presAssocID="{028D5648-8915-48FF-96C0-62C216608FE6}" presName="node" presStyleLbl="vennNode1" presStyleIdx="7" presStyleCnt="14" custScaleX="50773" custScaleY="48190" custRadScaleRad="75459" custRadScaleInc="111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92DD5-8325-4623-BC4D-956A57AF5B64}" type="pres">
      <dgm:prSet presAssocID="{816BD96C-085F-4FF1-82A5-47C9F6C4468D}" presName="node" presStyleLbl="vennNode1" presStyleIdx="8" presStyleCnt="14" custScaleX="62498" custScaleY="57325" custRadScaleRad="156135" custRadScaleInc="-240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0F6E4A-A50A-406F-8F5E-1CE96A2EE7DC}" type="pres">
      <dgm:prSet presAssocID="{97DE171B-DCA2-4D86-BDFA-49A80471B4AA}" presName="node" presStyleLbl="vennNode1" presStyleIdx="9" presStyleCnt="14" custScaleX="52079" custScaleY="50400" custRadScaleRad="78920" custRadScaleInc="1799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E3369-8FB4-41CF-8ED1-0E2258D79F1D}" type="pres">
      <dgm:prSet presAssocID="{85FB857A-F3DD-49E2-9CE5-63F40F28088D}" presName="node" presStyleLbl="vennNode1" presStyleIdx="10" presStyleCnt="14" custScaleX="67728" custScaleY="62697" custRadScaleRad="150153" custRadScaleInc="109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A48AE3-1052-446D-B5B0-0AFF15449AEA}" type="pres">
      <dgm:prSet presAssocID="{BB078401-469D-40C8-BF7F-86CEC62FB4CD}" presName="node" presStyleLbl="vennNode1" presStyleIdx="11" presStyleCnt="14" custScaleX="55066" custScaleY="52857" custRadScaleRad="112318" custRadScaleInc="-204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F23130-F4A5-45D6-B4ED-6A2475804F06}" type="pres">
      <dgm:prSet presAssocID="{1ED46609-D66D-4548-9105-5CA5DAF2F8FD}" presName="node" presStyleLbl="vennNode1" presStyleIdx="12" presStyleCnt="14" custScaleX="40339" custScaleY="40710" custRadScaleRad="41285" custRadScaleInc="682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282A4-C352-4DDC-9B35-89D81F797D76}" type="pres">
      <dgm:prSet presAssocID="{4BB6F4FE-DCBE-4505-8BFC-CE3E67C22048}" presName="node" presStyleLbl="vennNode1" presStyleIdx="13" presStyleCnt="14" custScaleX="45091" custScaleY="40534" custRadScaleRad="33518" custRadScaleInc="-6159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72A468-3434-4663-BABD-430362E89200}" type="presOf" srcId="{33CD56A1-4226-452B-974A-CC1223335EE4}" destId="{3AFA4403-5730-49D0-AB10-430A8E11F5F3}" srcOrd="0" destOrd="0" presId="urn:microsoft.com/office/officeart/2005/8/layout/radial3"/>
    <dgm:cxn modelId="{E3E2C1B8-3525-4426-80E9-607015484F35}" srcId="{B0F6F84D-084A-4C26-B9AA-BBB9BFCCDA81}" destId="{7BEBF0E2-2C33-45F1-9AFF-ADA846D91564}" srcOrd="0" destOrd="0" parTransId="{1A435BD8-9894-4EA3-A919-1E2DC92EBB42}" sibTransId="{C73019FB-FDEB-4BB5-8BC9-7BF372543C79}"/>
    <dgm:cxn modelId="{3B105F85-6FD5-423A-95D1-131FFD8E1EA2}" srcId="{B0F6F84D-084A-4C26-B9AA-BBB9BFCCDA81}" destId="{A92F2C6F-3AFB-4465-B1B5-26C51E2465F6}" srcOrd="2" destOrd="0" parTransId="{86A68F61-0E04-4E0B-8FAE-756477CEA223}" sibTransId="{F0A03948-1DED-4E97-B097-B6312CA41D45}"/>
    <dgm:cxn modelId="{AA8A152B-E6C3-42C6-B2A8-CFA2DA8F8CDB}" srcId="{B0F6F84D-084A-4C26-B9AA-BBB9BFCCDA81}" destId="{1ED46609-D66D-4548-9105-5CA5DAF2F8FD}" srcOrd="11" destOrd="0" parTransId="{F1056ECA-CB45-459B-AC36-AED005347463}" sibTransId="{55BB58D8-964E-42BA-948E-CE1A642473BC}"/>
    <dgm:cxn modelId="{913D6A6B-1083-4A1A-8938-8E55DFFD0283}" srcId="{B0F6F84D-084A-4C26-B9AA-BBB9BFCCDA81}" destId="{9C25F5E2-DF7B-40BC-BEF6-C14936B4751A}" srcOrd="3" destOrd="0" parTransId="{81D161AE-D55B-481B-A371-2816F2C1E3DD}" sibTransId="{214549BE-3048-4308-8FC7-A618AF793152}"/>
    <dgm:cxn modelId="{F0BE1F1F-CE88-451F-B03F-78301DB11DCB}" type="presOf" srcId="{1ED46609-D66D-4548-9105-5CA5DAF2F8FD}" destId="{13F23130-F4A5-45D6-B4ED-6A2475804F06}" srcOrd="0" destOrd="0" presId="urn:microsoft.com/office/officeart/2005/8/layout/radial3"/>
    <dgm:cxn modelId="{CD477EF5-23AF-4F1F-B843-AF6166E798A1}" type="presOf" srcId="{816BD96C-085F-4FF1-82A5-47C9F6C4468D}" destId="{85392DD5-8325-4623-BC4D-956A57AF5B64}" srcOrd="0" destOrd="0" presId="urn:microsoft.com/office/officeart/2005/8/layout/radial3"/>
    <dgm:cxn modelId="{5A73D1B1-A735-4E18-8FCB-28B2B603D371}" srcId="{B0F6F84D-084A-4C26-B9AA-BBB9BFCCDA81}" destId="{207F919F-E70E-4AA6-92B0-CCBAEF26B2C9}" srcOrd="4" destOrd="0" parTransId="{56B5778E-13E8-4301-860D-78A7F563405D}" sibTransId="{C0E141CE-8C72-46D4-BBE7-E6CDEFB35CA4}"/>
    <dgm:cxn modelId="{1AEE03E0-9265-4C4C-AA5C-7ADE6F0D79D5}" type="presOf" srcId="{4BB6F4FE-DCBE-4505-8BFC-CE3E67C22048}" destId="{2E5282A4-C352-4DDC-9B35-89D81F797D76}" srcOrd="0" destOrd="0" presId="urn:microsoft.com/office/officeart/2005/8/layout/radial3"/>
    <dgm:cxn modelId="{05A3932C-133F-4F61-A170-B0F4D9F14386}" type="presOf" srcId="{9C25F5E2-DF7B-40BC-BEF6-C14936B4751A}" destId="{04200641-BED4-4B02-B6D4-B718D3D4726B}" srcOrd="0" destOrd="0" presId="urn:microsoft.com/office/officeart/2005/8/layout/radial3"/>
    <dgm:cxn modelId="{3BBEE38E-3C0D-4C46-93F0-9C10D67A2943}" srcId="{B0F6F84D-084A-4C26-B9AA-BBB9BFCCDA81}" destId="{97DE171B-DCA2-4D86-BDFA-49A80471B4AA}" srcOrd="8" destOrd="0" parTransId="{E8A9F358-32C8-42F5-9D40-7E4232424945}" sibTransId="{EA99BEC3-405D-4AA0-9FA4-40A7CA7C3A02}"/>
    <dgm:cxn modelId="{7B798460-4E1A-43F4-ACBC-17A78BF0BBCD}" srcId="{B0F6F84D-084A-4C26-B9AA-BBB9BFCCDA81}" destId="{4BB6F4FE-DCBE-4505-8BFC-CE3E67C22048}" srcOrd="12" destOrd="0" parTransId="{F78E9EA2-B1E8-47AA-BF6E-F290142F6433}" sibTransId="{E276DAE6-F050-4260-9942-155DDC01B768}"/>
    <dgm:cxn modelId="{12D59A5F-DC04-4ABE-9819-8FD84F3F70B4}" srcId="{B0F6F84D-084A-4C26-B9AA-BBB9BFCCDA81}" destId="{BB078401-469D-40C8-BF7F-86CEC62FB4CD}" srcOrd="10" destOrd="0" parTransId="{2326F6C2-574C-46FE-92E0-6E489DE16126}" sibTransId="{DD9C2451-27FB-46F4-8F32-EDEAA3723F9D}"/>
    <dgm:cxn modelId="{8FE93DE6-978D-4EB9-937F-5A523886D028}" srcId="{B0F6F84D-084A-4C26-B9AA-BBB9BFCCDA81}" destId="{028D5648-8915-48FF-96C0-62C216608FE6}" srcOrd="6" destOrd="0" parTransId="{02E363CA-1F98-44F3-9B88-20F43F96FF91}" sibTransId="{B81DC5B3-0B7F-44F2-9FDB-3582C8C91E0C}"/>
    <dgm:cxn modelId="{8B9AF4C2-1067-4F90-85D9-BC53F794F6B1}" type="presOf" srcId="{7BEBF0E2-2C33-45F1-9AFF-ADA846D91564}" destId="{759441CF-B7C9-4797-B148-F3CC5EA1B393}" srcOrd="0" destOrd="0" presId="urn:microsoft.com/office/officeart/2005/8/layout/radial3"/>
    <dgm:cxn modelId="{8F3286CF-14B7-4158-AFB1-90E0E81B3C78}" type="presOf" srcId="{B94DECBB-1EB6-4A74-A981-26A85F6A5002}" destId="{4AD5F07E-6475-4ED3-8367-48E7E1BF85D3}" srcOrd="0" destOrd="0" presId="urn:microsoft.com/office/officeart/2005/8/layout/radial3"/>
    <dgm:cxn modelId="{813B36F4-FD4C-4A64-B243-6E1806A3ED43}" srcId="{B0F6F84D-084A-4C26-B9AA-BBB9BFCCDA81}" destId="{816BD96C-085F-4FF1-82A5-47C9F6C4468D}" srcOrd="7" destOrd="0" parTransId="{E3215803-A7A2-45B0-8CA9-09B543B65B99}" sibTransId="{4A7E65E1-1A99-4BC9-8AB1-AC3CB0C1E616}"/>
    <dgm:cxn modelId="{99DAA23C-31B4-45C5-AEF6-CFBD4FED282B}" type="presOf" srcId="{85FB857A-F3DD-49E2-9CE5-63F40F28088D}" destId="{DEEE3369-8FB4-41CF-8ED1-0E2258D79F1D}" srcOrd="0" destOrd="0" presId="urn:microsoft.com/office/officeart/2005/8/layout/radial3"/>
    <dgm:cxn modelId="{0CC33A15-F12C-4006-8E72-13926071F7FD}" type="presOf" srcId="{BB078401-469D-40C8-BF7F-86CEC62FB4CD}" destId="{D8A48AE3-1052-446D-B5B0-0AFF15449AEA}" srcOrd="0" destOrd="0" presId="urn:microsoft.com/office/officeart/2005/8/layout/radial3"/>
    <dgm:cxn modelId="{7917E87B-7A61-40CA-8862-F1669B60C2C3}" type="presOf" srcId="{97DE171B-DCA2-4D86-BDFA-49A80471B4AA}" destId="{6C0F6E4A-A50A-406F-8F5E-1CE96A2EE7DC}" srcOrd="0" destOrd="0" presId="urn:microsoft.com/office/officeart/2005/8/layout/radial3"/>
    <dgm:cxn modelId="{4ECC502C-BC8E-4C4B-BFAD-CC3051A08BA3}" srcId="{5D862F3D-C711-41BA-8A0D-F2B2A7C4A44F}" destId="{B0F6F84D-084A-4C26-B9AA-BBB9BFCCDA81}" srcOrd="0" destOrd="0" parTransId="{ABBC4EF7-52DC-4B87-84A1-98F1EA7E95F1}" sibTransId="{77AD8B2A-CEE5-4C43-A03A-A0C0D73EBDA7}"/>
    <dgm:cxn modelId="{B61359D7-98A9-4033-9AF7-24B0462DC90A}" type="presOf" srcId="{028D5648-8915-48FF-96C0-62C216608FE6}" destId="{F1CB9651-6F8A-4711-9298-CDAF4308552B}" srcOrd="0" destOrd="0" presId="urn:microsoft.com/office/officeart/2005/8/layout/radial3"/>
    <dgm:cxn modelId="{850330C0-9388-473B-A808-B556B305FDDA}" type="presOf" srcId="{A92F2C6F-3AFB-4465-B1B5-26C51E2465F6}" destId="{1132609A-86D5-4A60-B7CA-BB33F8338A12}" srcOrd="0" destOrd="0" presId="urn:microsoft.com/office/officeart/2005/8/layout/radial3"/>
    <dgm:cxn modelId="{B3B5695D-DA8C-4A35-B10E-A4318C783C43}" srcId="{B0F6F84D-084A-4C26-B9AA-BBB9BFCCDA81}" destId="{B94DECBB-1EB6-4A74-A981-26A85F6A5002}" srcOrd="1" destOrd="0" parTransId="{2631D0C1-E9EF-472A-94CD-1D9D8AC9A878}" sibTransId="{CC22D1D3-3296-42BC-81AC-25E2C14BC764}"/>
    <dgm:cxn modelId="{73206D8E-4E1D-47FB-A681-86D48D8A2F30}" type="presOf" srcId="{207F919F-E70E-4AA6-92B0-CCBAEF26B2C9}" destId="{60C222EF-4401-45BD-8B62-E5C6B6046963}" srcOrd="0" destOrd="0" presId="urn:microsoft.com/office/officeart/2005/8/layout/radial3"/>
    <dgm:cxn modelId="{83A47797-E45E-47B0-A0E2-6A6645ADE43C}" type="presOf" srcId="{5D862F3D-C711-41BA-8A0D-F2B2A7C4A44F}" destId="{458F6B80-494C-45D4-ABDC-24701AB3AFB1}" srcOrd="0" destOrd="0" presId="urn:microsoft.com/office/officeart/2005/8/layout/radial3"/>
    <dgm:cxn modelId="{00A3B0A9-2A3C-41A0-B6BD-05CBEF02CD05}" srcId="{B0F6F84D-084A-4C26-B9AA-BBB9BFCCDA81}" destId="{33CD56A1-4226-452B-974A-CC1223335EE4}" srcOrd="5" destOrd="0" parTransId="{474AE424-91A0-4C0A-8B38-7F31DD8B8168}" sibTransId="{D99866A2-921C-4768-A839-58CD39DB2E77}"/>
    <dgm:cxn modelId="{20B367D8-474B-4317-BE4A-41BF078EC0E4}" srcId="{B0F6F84D-084A-4C26-B9AA-BBB9BFCCDA81}" destId="{85FB857A-F3DD-49E2-9CE5-63F40F28088D}" srcOrd="9" destOrd="0" parTransId="{A7A4B020-87C8-44E0-A88D-521AA6C3D6D1}" sibTransId="{A6759AA8-D86C-4277-AC81-84829829E996}"/>
    <dgm:cxn modelId="{A8405B95-FFBF-487C-B6FD-8E20A926EB80}" type="presOf" srcId="{B0F6F84D-084A-4C26-B9AA-BBB9BFCCDA81}" destId="{3DD6160D-F4DD-43D4-9750-B893203315F2}" srcOrd="0" destOrd="0" presId="urn:microsoft.com/office/officeart/2005/8/layout/radial3"/>
    <dgm:cxn modelId="{F46117AA-11D7-4B55-8DC6-DAF4949A6952}" type="presParOf" srcId="{458F6B80-494C-45D4-ABDC-24701AB3AFB1}" destId="{618D7033-EE49-4F97-83B1-910D3AA9B510}" srcOrd="0" destOrd="0" presId="urn:microsoft.com/office/officeart/2005/8/layout/radial3"/>
    <dgm:cxn modelId="{6993387D-B4D9-43EC-94D8-F8BAA14374A1}" type="presParOf" srcId="{618D7033-EE49-4F97-83B1-910D3AA9B510}" destId="{3DD6160D-F4DD-43D4-9750-B893203315F2}" srcOrd="0" destOrd="0" presId="urn:microsoft.com/office/officeart/2005/8/layout/radial3"/>
    <dgm:cxn modelId="{B0E89C0D-2626-4697-966F-2BD06A323339}" type="presParOf" srcId="{618D7033-EE49-4F97-83B1-910D3AA9B510}" destId="{759441CF-B7C9-4797-B148-F3CC5EA1B393}" srcOrd="1" destOrd="0" presId="urn:microsoft.com/office/officeart/2005/8/layout/radial3"/>
    <dgm:cxn modelId="{A41F25F9-6331-4070-A537-40D0A8373B2C}" type="presParOf" srcId="{618D7033-EE49-4F97-83B1-910D3AA9B510}" destId="{4AD5F07E-6475-4ED3-8367-48E7E1BF85D3}" srcOrd="2" destOrd="0" presId="urn:microsoft.com/office/officeart/2005/8/layout/radial3"/>
    <dgm:cxn modelId="{2C44A32D-6571-41C8-87C0-36777A02D364}" type="presParOf" srcId="{618D7033-EE49-4F97-83B1-910D3AA9B510}" destId="{1132609A-86D5-4A60-B7CA-BB33F8338A12}" srcOrd="3" destOrd="0" presId="urn:microsoft.com/office/officeart/2005/8/layout/radial3"/>
    <dgm:cxn modelId="{5511EB71-F736-4910-B446-6543CB2D56A0}" type="presParOf" srcId="{618D7033-EE49-4F97-83B1-910D3AA9B510}" destId="{04200641-BED4-4B02-B6D4-B718D3D4726B}" srcOrd="4" destOrd="0" presId="urn:microsoft.com/office/officeart/2005/8/layout/radial3"/>
    <dgm:cxn modelId="{519E83AC-0DA7-4CF7-ABE8-48EE6CE78A22}" type="presParOf" srcId="{618D7033-EE49-4F97-83B1-910D3AA9B510}" destId="{60C222EF-4401-45BD-8B62-E5C6B6046963}" srcOrd="5" destOrd="0" presId="urn:microsoft.com/office/officeart/2005/8/layout/radial3"/>
    <dgm:cxn modelId="{7F642B07-05B0-401D-BDB5-6256E79BD3A3}" type="presParOf" srcId="{618D7033-EE49-4F97-83B1-910D3AA9B510}" destId="{3AFA4403-5730-49D0-AB10-430A8E11F5F3}" srcOrd="6" destOrd="0" presId="urn:microsoft.com/office/officeart/2005/8/layout/radial3"/>
    <dgm:cxn modelId="{18540B7B-FC5E-4502-8A9E-742BFF33C693}" type="presParOf" srcId="{618D7033-EE49-4F97-83B1-910D3AA9B510}" destId="{F1CB9651-6F8A-4711-9298-CDAF4308552B}" srcOrd="7" destOrd="0" presId="urn:microsoft.com/office/officeart/2005/8/layout/radial3"/>
    <dgm:cxn modelId="{4C0E5487-94C3-43A1-9BA0-540F358FCFFA}" type="presParOf" srcId="{618D7033-EE49-4F97-83B1-910D3AA9B510}" destId="{85392DD5-8325-4623-BC4D-956A57AF5B64}" srcOrd="8" destOrd="0" presId="urn:microsoft.com/office/officeart/2005/8/layout/radial3"/>
    <dgm:cxn modelId="{CF1C57D9-0736-4C2E-B27D-CD5AECE46087}" type="presParOf" srcId="{618D7033-EE49-4F97-83B1-910D3AA9B510}" destId="{6C0F6E4A-A50A-406F-8F5E-1CE96A2EE7DC}" srcOrd="9" destOrd="0" presId="urn:microsoft.com/office/officeart/2005/8/layout/radial3"/>
    <dgm:cxn modelId="{9632D13E-8E7A-4A3D-8216-1B56D80B1CE7}" type="presParOf" srcId="{618D7033-EE49-4F97-83B1-910D3AA9B510}" destId="{DEEE3369-8FB4-41CF-8ED1-0E2258D79F1D}" srcOrd="10" destOrd="0" presId="urn:microsoft.com/office/officeart/2005/8/layout/radial3"/>
    <dgm:cxn modelId="{507DC5D6-28C5-4B54-85B9-E7A1203E0938}" type="presParOf" srcId="{618D7033-EE49-4F97-83B1-910D3AA9B510}" destId="{D8A48AE3-1052-446D-B5B0-0AFF15449AEA}" srcOrd="11" destOrd="0" presId="urn:microsoft.com/office/officeart/2005/8/layout/radial3"/>
    <dgm:cxn modelId="{B101A994-C9C0-46E9-9C06-5F8955A67A42}" type="presParOf" srcId="{618D7033-EE49-4F97-83B1-910D3AA9B510}" destId="{13F23130-F4A5-45D6-B4ED-6A2475804F06}" srcOrd="12" destOrd="0" presId="urn:microsoft.com/office/officeart/2005/8/layout/radial3"/>
    <dgm:cxn modelId="{5FD99782-2CBB-443F-8CBF-048077086E15}" type="presParOf" srcId="{618D7033-EE49-4F97-83B1-910D3AA9B510}" destId="{2E5282A4-C352-4DDC-9B35-89D81F797D76}" srcOrd="1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83167D-3398-48CF-B66E-4FABBE07B505}" type="doc">
      <dgm:prSet loTypeId="urn:microsoft.com/office/officeart/2009/layout/CircleArrowProcess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9F1CF1-73E9-4308-9346-41AEA7F018BC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Teaching Practice?</a:t>
          </a:r>
          <a:endParaRPr lang="en-US" b="1" dirty="0">
            <a:solidFill>
              <a:srgbClr val="0070C0"/>
            </a:solidFill>
          </a:endParaRPr>
        </a:p>
      </dgm:t>
    </dgm:pt>
    <dgm:pt modelId="{37903CCE-BE8B-4F6E-A92D-FC93BA17F0A9}" type="parTrans" cxnId="{FF4FF0EE-5B12-4071-97E0-286AB57C6FCD}">
      <dgm:prSet/>
      <dgm:spPr/>
      <dgm:t>
        <a:bodyPr/>
        <a:lstStyle/>
        <a:p>
          <a:endParaRPr lang="en-US"/>
        </a:p>
      </dgm:t>
    </dgm:pt>
    <dgm:pt modelId="{DD1E7CB3-225D-4C76-A728-F20C1EED09C1}" type="sibTrans" cxnId="{FF4FF0EE-5B12-4071-97E0-286AB57C6FCD}">
      <dgm:prSet/>
      <dgm:spPr/>
      <dgm:t>
        <a:bodyPr/>
        <a:lstStyle/>
        <a:p>
          <a:endParaRPr lang="en-US"/>
        </a:p>
      </dgm:t>
    </dgm:pt>
    <dgm:pt modelId="{839EDAA2-4F3A-4234-A671-CB7FB2E2E2BD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Learning Activities?</a:t>
          </a:r>
          <a:endParaRPr lang="en-US" b="1" dirty="0">
            <a:solidFill>
              <a:srgbClr val="0070C0"/>
            </a:solidFill>
          </a:endParaRPr>
        </a:p>
      </dgm:t>
    </dgm:pt>
    <dgm:pt modelId="{4628EFE7-7D9A-4550-BA83-129D12C0BBE9}" type="parTrans" cxnId="{3838EED3-4A7C-4852-BA55-973C9A204E9F}">
      <dgm:prSet/>
      <dgm:spPr/>
      <dgm:t>
        <a:bodyPr/>
        <a:lstStyle/>
        <a:p>
          <a:endParaRPr lang="en-US"/>
        </a:p>
      </dgm:t>
    </dgm:pt>
    <dgm:pt modelId="{46949C0B-DEE8-428A-9BEE-DFFF23515B8A}" type="sibTrans" cxnId="{3838EED3-4A7C-4852-BA55-973C9A204E9F}">
      <dgm:prSet/>
      <dgm:spPr/>
      <dgm:t>
        <a:bodyPr/>
        <a:lstStyle/>
        <a:p>
          <a:endParaRPr lang="en-US"/>
        </a:p>
      </dgm:t>
    </dgm:pt>
    <dgm:pt modelId="{829668A5-92F2-4E12-B5F4-C8970D9A795C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Student Outcomes?</a:t>
          </a:r>
          <a:endParaRPr lang="en-US" b="1" dirty="0">
            <a:solidFill>
              <a:srgbClr val="0070C0"/>
            </a:solidFill>
          </a:endParaRPr>
        </a:p>
      </dgm:t>
    </dgm:pt>
    <dgm:pt modelId="{A3FD8B7E-1568-48DA-A4CB-A0D2E45F2DEE}" type="parTrans" cxnId="{637EAE05-756F-447D-BA43-0A363C31F5CE}">
      <dgm:prSet/>
      <dgm:spPr/>
      <dgm:t>
        <a:bodyPr/>
        <a:lstStyle/>
        <a:p>
          <a:endParaRPr lang="en-US"/>
        </a:p>
      </dgm:t>
    </dgm:pt>
    <dgm:pt modelId="{E71354E0-7DCD-4516-8C39-AF81331C64FF}" type="sibTrans" cxnId="{637EAE05-756F-447D-BA43-0A363C31F5CE}">
      <dgm:prSet/>
      <dgm:spPr/>
      <dgm:t>
        <a:bodyPr/>
        <a:lstStyle/>
        <a:p>
          <a:endParaRPr lang="en-US"/>
        </a:p>
      </dgm:t>
    </dgm:pt>
    <dgm:pt modelId="{69BCAC94-6E3B-4439-B5C9-10D421D02936}" type="pres">
      <dgm:prSet presAssocID="{4883167D-3398-48CF-B66E-4FABBE07B50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B14434-9C9D-4A3B-95B9-35B54F4C8FA8}" type="pres">
      <dgm:prSet presAssocID="{299F1CF1-73E9-4308-9346-41AEA7F018BC}" presName="Accent1" presStyleCnt="0"/>
      <dgm:spPr/>
    </dgm:pt>
    <dgm:pt modelId="{95B5366D-6500-4E57-9D2F-4BCA4CA838DB}" type="pres">
      <dgm:prSet presAssocID="{299F1CF1-73E9-4308-9346-41AEA7F018BC}" presName="Accent" presStyleLbl="node1" presStyleIdx="0" presStyleCnt="3"/>
      <dgm:spPr/>
    </dgm:pt>
    <dgm:pt modelId="{7E7EB415-9279-446D-883B-653CE6899B4C}" type="pres">
      <dgm:prSet presAssocID="{299F1CF1-73E9-4308-9346-41AEA7F018B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E895A-4E33-425F-BC9C-03F86048E8C1}" type="pres">
      <dgm:prSet presAssocID="{839EDAA2-4F3A-4234-A671-CB7FB2E2E2BD}" presName="Accent2" presStyleCnt="0"/>
      <dgm:spPr/>
    </dgm:pt>
    <dgm:pt modelId="{DA04778E-D80F-4279-A6FC-C11213E7773F}" type="pres">
      <dgm:prSet presAssocID="{839EDAA2-4F3A-4234-A671-CB7FB2E2E2BD}" presName="Accent" presStyleLbl="node1" presStyleIdx="1" presStyleCnt="3"/>
      <dgm:spPr/>
    </dgm:pt>
    <dgm:pt modelId="{683EEB97-5E74-4762-A319-F724E4CDA943}" type="pres">
      <dgm:prSet presAssocID="{839EDAA2-4F3A-4234-A671-CB7FB2E2E2B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8B805-97EE-4523-939C-81FEB0E937D9}" type="pres">
      <dgm:prSet presAssocID="{829668A5-92F2-4E12-B5F4-C8970D9A795C}" presName="Accent3" presStyleCnt="0"/>
      <dgm:spPr/>
    </dgm:pt>
    <dgm:pt modelId="{AED82AC0-C1CD-4499-A586-EC7D65CAD8B9}" type="pres">
      <dgm:prSet presAssocID="{829668A5-92F2-4E12-B5F4-C8970D9A795C}" presName="Accent" presStyleLbl="node1" presStyleIdx="2" presStyleCnt="3"/>
      <dgm:spPr/>
    </dgm:pt>
    <dgm:pt modelId="{CC56C1C0-F18D-46F0-85D7-4E258B870C2B}" type="pres">
      <dgm:prSet presAssocID="{829668A5-92F2-4E12-B5F4-C8970D9A795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EAE05-756F-447D-BA43-0A363C31F5CE}" srcId="{4883167D-3398-48CF-B66E-4FABBE07B505}" destId="{829668A5-92F2-4E12-B5F4-C8970D9A795C}" srcOrd="2" destOrd="0" parTransId="{A3FD8B7E-1568-48DA-A4CB-A0D2E45F2DEE}" sibTransId="{E71354E0-7DCD-4516-8C39-AF81331C64FF}"/>
    <dgm:cxn modelId="{B6AC0009-9E94-4B90-B3EA-930FEB5936D9}" type="presOf" srcId="{839EDAA2-4F3A-4234-A671-CB7FB2E2E2BD}" destId="{683EEB97-5E74-4762-A319-F724E4CDA943}" srcOrd="0" destOrd="0" presId="urn:microsoft.com/office/officeart/2009/layout/CircleArrowProcess"/>
    <dgm:cxn modelId="{3838EED3-4A7C-4852-BA55-973C9A204E9F}" srcId="{4883167D-3398-48CF-B66E-4FABBE07B505}" destId="{839EDAA2-4F3A-4234-A671-CB7FB2E2E2BD}" srcOrd="1" destOrd="0" parTransId="{4628EFE7-7D9A-4550-BA83-129D12C0BBE9}" sibTransId="{46949C0B-DEE8-428A-9BEE-DFFF23515B8A}"/>
    <dgm:cxn modelId="{5D21E28D-924C-40DC-8B1B-6A85F833D94D}" type="presOf" srcId="{4883167D-3398-48CF-B66E-4FABBE07B505}" destId="{69BCAC94-6E3B-4439-B5C9-10D421D02936}" srcOrd="0" destOrd="0" presId="urn:microsoft.com/office/officeart/2009/layout/CircleArrowProcess"/>
    <dgm:cxn modelId="{E3A8AB4E-D9D0-4C42-847F-404E495C628B}" type="presOf" srcId="{299F1CF1-73E9-4308-9346-41AEA7F018BC}" destId="{7E7EB415-9279-446D-883B-653CE6899B4C}" srcOrd="0" destOrd="0" presId="urn:microsoft.com/office/officeart/2009/layout/CircleArrowProcess"/>
    <dgm:cxn modelId="{1F22FD86-5A98-4736-B593-EFBB960E71CF}" type="presOf" srcId="{829668A5-92F2-4E12-B5F4-C8970D9A795C}" destId="{CC56C1C0-F18D-46F0-85D7-4E258B870C2B}" srcOrd="0" destOrd="0" presId="urn:microsoft.com/office/officeart/2009/layout/CircleArrowProcess"/>
    <dgm:cxn modelId="{FF4FF0EE-5B12-4071-97E0-286AB57C6FCD}" srcId="{4883167D-3398-48CF-B66E-4FABBE07B505}" destId="{299F1CF1-73E9-4308-9346-41AEA7F018BC}" srcOrd="0" destOrd="0" parTransId="{37903CCE-BE8B-4F6E-A92D-FC93BA17F0A9}" sibTransId="{DD1E7CB3-225D-4C76-A728-F20C1EED09C1}"/>
    <dgm:cxn modelId="{C43F92EF-3C31-40CB-97E3-B5399D7AB372}" type="presParOf" srcId="{69BCAC94-6E3B-4439-B5C9-10D421D02936}" destId="{33B14434-9C9D-4A3B-95B9-35B54F4C8FA8}" srcOrd="0" destOrd="0" presId="urn:microsoft.com/office/officeart/2009/layout/CircleArrowProcess"/>
    <dgm:cxn modelId="{BF11526F-314B-4BF6-A0B4-BD6916072727}" type="presParOf" srcId="{33B14434-9C9D-4A3B-95B9-35B54F4C8FA8}" destId="{95B5366D-6500-4E57-9D2F-4BCA4CA838DB}" srcOrd="0" destOrd="0" presId="urn:microsoft.com/office/officeart/2009/layout/CircleArrowProcess"/>
    <dgm:cxn modelId="{5C45896E-57F4-4AB8-BA72-5ECA85BD1C81}" type="presParOf" srcId="{69BCAC94-6E3B-4439-B5C9-10D421D02936}" destId="{7E7EB415-9279-446D-883B-653CE6899B4C}" srcOrd="1" destOrd="0" presId="urn:microsoft.com/office/officeart/2009/layout/CircleArrowProcess"/>
    <dgm:cxn modelId="{93C6E7B0-FB40-42A3-94CB-A9C5EEAE6709}" type="presParOf" srcId="{69BCAC94-6E3B-4439-B5C9-10D421D02936}" destId="{0A6E895A-4E33-425F-BC9C-03F86048E8C1}" srcOrd="2" destOrd="0" presId="urn:microsoft.com/office/officeart/2009/layout/CircleArrowProcess"/>
    <dgm:cxn modelId="{C81A4C14-A311-4D92-89E4-33D73BB844F7}" type="presParOf" srcId="{0A6E895A-4E33-425F-BC9C-03F86048E8C1}" destId="{DA04778E-D80F-4279-A6FC-C11213E7773F}" srcOrd="0" destOrd="0" presId="urn:microsoft.com/office/officeart/2009/layout/CircleArrowProcess"/>
    <dgm:cxn modelId="{8734D36F-7F6A-4825-A242-C13BD55BFB6C}" type="presParOf" srcId="{69BCAC94-6E3B-4439-B5C9-10D421D02936}" destId="{683EEB97-5E74-4762-A319-F724E4CDA943}" srcOrd="3" destOrd="0" presId="urn:microsoft.com/office/officeart/2009/layout/CircleArrowProcess"/>
    <dgm:cxn modelId="{28D8C61F-2991-4D0E-B25F-9BB2FEAE81E0}" type="presParOf" srcId="{69BCAC94-6E3B-4439-B5C9-10D421D02936}" destId="{E7D8B805-97EE-4523-939C-81FEB0E937D9}" srcOrd="4" destOrd="0" presId="urn:microsoft.com/office/officeart/2009/layout/CircleArrowProcess"/>
    <dgm:cxn modelId="{2798992B-CECE-4BC5-905E-411F9D5CADE4}" type="presParOf" srcId="{E7D8B805-97EE-4523-939C-81FEB0E937D9}" destId="{AED82AC0-C1CD-4499-A586-EC7D65CAD8B9}" srcOrd="0" destOrd="0" presId="urn:microsoft.com/office/officeart/2009/layout/CircleArrowProcess"/>
    <dgm:cxn modelId="{1996762A-F2F1-41BF-ADF1-448F6DD065B4}" type="presParOf" srcId="{69BCAC94-6E3B-4439-B5C9-10D421D02936}" destId="{CC56C1C0-F18D-46F0-85D7-4E258B870C2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83167D-3398-48CF-B66E-4FABBE07B505}" type="doc">
      <dgm:prSet loTypeId="urn:microsoft.com/office/officeart/2009/layout/CircleArrowProcess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9F1CF1-73E9-4308-9346-41AEA7F018BC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Teaching Practice?</a:t>
          </a:r>
          <a:endParaRPr lang="en-US" b="1" dirty="0">
            <a:solidFill>
              <a:srgbClr val="0070C0"/>
            </a:solidFill>
          </a:endParaRPr>
        </a:p>
      </dgm:t>
    </dgm:pt>
    <dgm:pt modelId="{37903CCE-BE8B-4F6E-A92D-FC93BA17F0A9}" type="parTrans" cxnId="{FF4FF0EE-5B12-4071-97E0-286AB57C6FCD}">
      <dgm:prSet/>
      <dgm:spPr/>
      <dgm:t>
        <a:bodyPr/>
        <a:lstStyle/>
        <a:p>
          <a:endParaRPr lang="en-US"/>
        </a:p>
      </dgm:t>
    </dgm:pt>
    <dgm:pt modelId="{DD1E7CB3-225D-4C76-A728-F20C1EED09C1}" type="sibTrans" cxnId="{FF4FF0EE-5B12-4071-97E0-286AB57C6FCD}">
      <dgm:prSet/>
      <dgm:spPr/>
      <dgm:t>
        <a:bodyPr/>
        <a:lstStyle/>
        <a:p>
          <a:endParaRPr lang="en-US"/>
        </a:p>
      </dgm:t>
    </dgm:pt>
    <dgm:pt modelId="{839EDAA2-4F3A-4234-A671-CB7FB2E2E2BD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Learning Activities?</a:t>
          </a:r>
          <a:endParaRPr lang="en-US" b="1" dirty="0">
            <a:solidFill>
              <a:srgbClr val="0070C0"/>
            </a:solidFill>
          </a:endParaRPr>
        </a:p>
      </dgm:t>
    </dgm:pt>
    <dgm:pt modelId="{4628EFE7-7D9A-4550-BA83-129D12C0BBE9}" type="parTrans" cxnId="{3838EED3-4A7C-4852-BA55-973C9A204E9F}">
      <dgm:prSet/>
      <dgm:spPr/>
      <dgm:t>
        <a:bodyPr/>
        <a:lstStyle/>
        <a:p>
          <a:endParaRPr lang="en-US"/>
        </a:p>
      </dgm:t>
    </dgm:pt>
    <dgm:pt modelId="{46949C0B-DEE8-428A-9BEE-DFFF23515B8A}" type="sibTrans" cxnId="{3838EED3-4A7C-4852-BA55-973C9A204E9F}">
      <dgm:prSet/>
      <dgm:spPr/>
      <dgm:t>
        <a:bodyPr/>
        <a:lstStyle/>
        <a:p>
          <a:endParaRPr lang="en-US"/>
        </a:p>
      </dgm:t>
    </dgm:pt>
    <dgm:pt modelId="{829668A5-92F2-4E12-B5F4-C8970D9A795C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Student Outcomes?</a:t>
          </a:r>
          <a:endParaRPr lang="en-US" b="1" dirty="0">
            <a:solidFill>
              <a:srgbClr val="0070C0"/>
            </a:solidFill>
          </a:endParaRPr>
        </a:p>
      </dgm:t>
    </dgm:pt>
    <dgm:pt modelId="{A3FD8B7E-1568-48DA-A4CB-A0D2E45F2DEE}" type="parTrans" cxnId="{637EAE05-756F-447D-BA43-0A363C31F5CE}">
      <dgm:prSet/>
      <dgm:spPr/>
      <dgm:t>
        <a:bodyPr/>
        <a:lstStyle/>
        <a:p>
          <a:endParaRPr lang="en-US"/>
        </a:p>
      </dgm:t>
    </dgm:pt>
    <dgm:pt modelId="{E71354E0-7DCD-4516-8C39-AF81331C64FF}" type="sibTrans" cxnId="{637EAE05-756F-447D-BA43-0A363C31F5CE}">
      <dgm:prSet/>
      <dgm:spPr/>
      <dgm:t>
        <a:bodyPr/>
        <a:lstStyle/>
        <a:p>
          <a:endParaRPr lang="en-US"/>
        </a:p>
      </dgm:t>
    </dgm:pt>
    <dgm:pt modelId="{69BCAC94-6E3B-4439-B5C9-10D421D02936}" type="pres">
      <dgm:prSet presAssocID="{4883167D-3398-48CF-B66E-4FABBE07B505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3B14434-9C9D-4A3B-95B9-35B54F4C8FA8}" type="pres">
      <dgm:prSet presAssocID="{299F1CF1-73E9-4308-9346-41AEA7F018BC}" presName="Accent1" presStyleCnt="0"/>
      <dgm:spPr/>
    </dgm:pt>
    <dgm:pt modelId="{95B5366D-6500-4E57-9D2F-4BCA4CA838DB}" type="pres">
      <dgm:prSet presAssocID="{299F1CF1-73E9-4308-9346-41AEA7F018BC}" presName="Accent" presStyleLbl="node1" presStyleIdx="0" presStyleCnt="3"/>
      <dgm:spPr/>
    </dgm:pt>
    <dgm:pt modelId="{7E7EB415-9279-446D-883B-653CE6899B4C}" type="pres">
      <dgm:prSet presAssocID="{299F1CF1-73E9-4308-9346-41AEA7F018BC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E895A-4E33-425F-BC9C-03F86048E8C1}" type="pres">
      <dgm:prSet presAssocID="{839EDAA2-4F3A-4234-A671-CB7FB2E2E2BD}" presName="Accent2" presStyleCnt="0"/>
      <dgm:spPr/>
    </dgm:pt>
    <dgm:pt modelId="{DA04778E-D80F-4279-A6FC-C11213E7773F}" type="pres">
      <dgm:prSet presAssocID="{839EDAA2-4F3A-4234-A671-CB7FB2E2E2BD}" presName="Accent" presStyleLbl="node1" presStyleIdx="1" presStyleCnt="3"/>
      <dgm:spPr/>
    </dgm:pt>
    <dgm:pt modelId="{683EEB97-5E74-4762-A319-F724E4CDA943}" type="pres">
      <dgm:prSet presAssocID="{839EDAA2-4F3A-4234-A671-CB7FB2E2E2B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8B805-97EE-4523-939C-81FEB0E937D9}" type="pres">
      <dgm:prSet presAssocID="{829668A5-92F2-4E12-B5F4-C8970D9A795C}" presName="Accent3" presStyleCnt="0"/>
      <dgm:spPr/>
    </dgm:pt>
    <dgm:pt modelId="{AED82AC0-C1CD-4499-A586-EC7D65CAD8B9}" type="pres">
      <dgm:prSet presAssocID="{829668A5-92F2-4E12-B5F4-C8970D9A795C}" presName="Accent" presStyleLbl="node1" presStyleIdx="2" presStyleCnt="3"/>
      <dgm:spPr/>
    </dgm:pt>
    <dgm:pt modelId="{CC56C1C0-F18D-46F0-85D7-4E258B870C2B}" type="pres">
      <dgm:prSet presAssocID="{829668A5-92F2-4E12-B5F4-C8970D9A795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EAE05-756F-447D-BA43-0A363C31F5CE}" srcId="{4883167D-3398-48CF-B66E-4FABBE07B505}" destId="{829668A5-92F2-4E12-B5F4-C8970D9A795C}" srcOrd="2" destOrd="0" parTransId="{A3FD8B7E-1568-48DA-A4CB-A0D2E45F2DEE}" sibTransId="{E71354E0-7DCD-4516-8C39-AF81331C64FF}"/>
    <dgm:cxn modelId="{3838EED3-4A7C-4852-BA55-973C9A204E9F}" srcId="{4883167D-3398-48CF-B66E-4FABBE07B505}" destId="{839EDAA2-4F3A-4234-A671-CB7FB2E2E2BD}" srcOrd="1" destOrd="0" parTransId="{4628EFE7-7D9A-4550-BA83-129D12C0BBE9}" sibTransId="{46949C0B-DEE8-428A-9BEE-DFFF23515B8A}"/>
    <dgm:cxn modelId="{0655C206-E97C-4637-A8F8-F771C8906805}" type="presOf" srcId="{4883167D-3398-48CF-B66E-4FABBE07B505}" destId="{69BCAC94-6E3B-4439-B5C9-10D421D02936}" srcOrd="0" destOrd="0" presId="urn:microsoft.com/office/officeart/2009/layout/CircleArrowProcess"/>
    <dgm:cxn modelId="{732F505F-DD62-41DF-96A8-7A69E508F4ED}" type="presOf" srcId="{839EDAA2-4F3A-4234-A671-CB7FB2E2E2BD}" destId="{683EEB97-5E74-4762-A319-F724E4CDA943}" srcOrd="0" destOrd="0" presId="urn:microsoft.com/office/officeart/2009/layout/CircleArrowProcess"/>
    <dgm:cxn modelId="{DEB9EA97-B3A1-4F1E-9E1E-C3D4E8591121}" type="presOf" srcId="{829668A5-92F2-4E12-B5F4-C8970D9A795C}" destId="{CC56C1C0-F18D-46F0-85D7-4E258B870C2B}" srcOrd="0" destOrd="0" presId="urn:microsoft.com/office/officeart/2009/layout/CircleArrowProcess"/>
    <dgm:cxn modelId="{9923EFEA-987E-4237-9580-20B4904F77B3}" type="presOf" srcId="{299F1CF1-73E9-4308-9346-41AEA7F018BC}" destId="{7E7EB415-9279-446D-883B-653CE6899B4C}" srcOrd="0" destOrd="0" presId="urn:microsoft.com/office/officeart/2009/layout/CircleArrowProcess"/>
    <dgm:cxn modelId="{FF4FF0EE-5B12-4071-97E0-286AB57C6FCD}" srcId="{4883167D-3398-48CF-B66E-4FABBE07B505}" destId="{299F1CF1-73E9-4308-9346-41AEA7F018BC}" srcOrd="0" destOrd="0" parTransId="{37903CCE-BE8B-4F6E-A92D-FC93BA17F0A9}" sibTransId="{DD1E7CB3-225D-4C76-A728-F20C1EED09C1}"/>
    <dgm:cxn modelId="{B37E084C-AAC7-4634-A766-7F1F10694F8A}" type="presParOf" srcId="{69BCAC94-6E3B-4439-B5C9-10D421D02936}" destId="{33B14434-9C9D-4A3B-95B9-35B54F4C8FA8}" srcOrd="0" destOrd="0" presId="urn:microsoft.com/office/officeart/2009/layout/CircleArrowProcess"/>
    <dgm:cxn modelId="{A40F7681-8B24-4A7E-81BB-539DBB4178A8}" type="presParOf" srcId="{33B14434-9C9D-4A3B-95B9-35B54F4C8FA8}" destId="{95B5366D-6500-4E57-9D2F-4BCA4CA838DB}" srcOrd="0" destOrd="0" presId="urn:microsoft.com/office/officeart/2009/layout/CircleArrowProcess"/>
    <dgm:cxn modelId="{6EA95524-0B87-466E-AFA5-2EEC559EC25F}" type="presParOf" srcId="{69BCAC94-6E3B-4439-B5C9-10D421D02936}" destId="{7E7EB415-9279-446D-883B-653CE6899B4C}" srcOrd="1" destOrd="0" presId="urn:microsoft.com/office/officeart/2009/layout/CircleArrowProcess"/>
    <dgm:cxn modelId="{BE6DBBE7-8188-4140-90E0-B3D27A557EB0}" type="presParOf" srcId="{69BCAC94-6E3B-4439-B5C9-10D421D02936}" destId="{0A6E895A-4E33-425F-BC9C-03F86048E8C1}" srcOrd="2" destOrd="0" presId="urn:microsoft.com/office/officeart/2009/layout/CircleArrowProcess"/>
    <dgm:cxn modelId="{6ECEE0A6-0980-486C-9466-4B51A9389133}" type="presParOf" srcId="{0A6E895A-4E33-425F-BC9C-03F86048E8C1}" destId="{DA04778E-D80F-4279-A6FC-C11213E7773F}" srcOrd="0" destOrd="0" presId="urn:microsoft.com/office/officeart/2009/layout/CircleArrowProcess"/>
    <dgm:cxn modelId="{35A7E63A-FD67-4389-8F53-349446B7EC25}" type="presParOf" srcId="{69BCAC94-6E3B-4439-B5C9-10D421D02936}" destId="{683EEB97-5E74-4762-A319-F724E4CDA943}" srcOrd="3" destOrd="0" presId="urn:microsoft.com/office/officeart/2009/layout/CircleArrowProcess"/>
    <dgm:cxn modelId="{7E3A7306-782E-421C-B6D8-6DDCDBE862BC}" type="presParOf" srcId="{69BCAC94-6E3B-4439-B5C9-10D421D02936}" destId="{E7D8B805-97EE-4523-939C-81FEB0E937D9}" srcOrd="4" destOrd="0" presId="urn:microsoft.com/office/officeart/2009/layout/CircleArrowProcess"/>
    <dgm:cxn modelId="{4E089BAD-AB85-4762-A592-99EFC186A861}" type="presParOf" srcId="{E7D8B805-97EE-4523-939C-81FEB0E937D9}" destId="{AED82AC0-C1CD-4499-A586-EC7D65CAD8B9}" srcOrd="0" destOrd="0" presId="urn:microsoft.com/office/officeart/2009/layout/CircleArrowProcess"/>
    <dgm:cxn modelId="{3478AB90-5AF2-4AFC-8AE3-C1444DB064BC}" type="presParOf" srcId="{69BCAC94-6E3B-4439-B5C9-10D421D02936}" destId="{CC56C1C0-F18D-46F0-85D7-4E258B870C2B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80731E-D2CA-4C7B-9FC1-75A95F2C92B6}" type="doc">
      <dgm:prSet loTypeId="urn:microsoft.com/office/officeart/2011/layout/HexagonRadial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B37E5D-58AF-44B7-B34F-7852BF03F5B5}">
      <dgm:prSet phldrT="[Text]" custT="1"/>
      <dgm:spPr/>
      <dgm:t>
        <a:bodyPr/>
        <a:lstStyle/>
        <a:p>
          <a:r>
            <a:rPr lang="en-US" sz="1400" b="1" dirty="0" smtClean="0"/>
            <a:t>21</a:t>
          </a:r>
          <a:r>
            <a:rPr lang="en-US" sz="1400" b="1" baseline="30000" dirty="0" smtClean="0"/>
            <a:t>st</a:t>
          </a:r>
          <a:r>
            <a:rPr lang="en-US" sz="1400" b="1" dirty="0" smtClean="0"/>
            <a:t> Century Professional Learning       Vision</a:t>
          </a:r>
          <a:endParaRPr lang="en-US" sz="1400" b="1" dirty="0"/>
        </a:p>
      </dgm:t>
    </dgm:pt>
    <dgm:pt modelId="{3D9DC99C-2D34-4DA5-BC08-A29429D912BD}" type="parTrans" cxnId="{55A01993-1209-4831-9862-5F2B66236571}">
      <dgm:prSet/>
      <dgm:spPr/>
      <dgm:t>
        <a:bodyPr/>
        <a:lstStyle/>
        <a:p>
          <a:endParaRPr lang="en-US"/>
        </a:p>
      </dgm:t>
    </dgm:pt>
    <dgm:pt modelId="{50E65424-8A15-4C08-A5F0-97046A7BE621}" type="sibTrans" cxnId="{55A01993-1209-4831-9862-5F2B66236571}">
      <dgm:prSet/>
      <dgm:spPr/>
      <dgm:t>
        <a:bodyPr/>
        <a:lstStyle/>
        <a:p>
          <a:endParaRPr lang="en-US"/>
        </a:p>
      </dgm:t>
    </dgm:pt>
    <dgm:pt modelId="{76E6C9C6-862E-4F5B-9F1F-59B5A62F8DB5}">
      <dgm:prSet phldrT="[Text]" custT="1"/>
      <dgm:spPr/>
      <dgm:t>
        <a:bodyPr/>
        <a:lstStyle/>
        <a:p>
          <a:r>
            <a:rPr lang="en-US" sz="1200" b="1" dirty="0" smtClean="0"/>
            <a:t>Professional Learning Goals</a:t>
          </a:r>
          <a:endParaRPr lang="en-US" sz="1200" b="1" dirty="0"/>
        </a:p>
      </dgm:t>
    </dgm:pt>
    <dgm:pt modelId="{35094EFF-2409-44BB-B360-8341E6F961D2}" type="parTrans" cxnId="{13A57151-E94A-488E-993B-76E468EFA8E4}">
      <dgm:prSet/>
      <dgm:spPr/>
      <dgm:t>
        <a:bodyPr/>
        <a:lstStyle/>
        <a:p>
          <a:endParaRPr lang="en-US"/>
        </a:p>
      </dgm:t>
    </dgm:pt>
    <dgm:pt modelId="{BAA7DD89-EBFB-4192-84E7-272A9071D161}" type="sibTrans" cxnId="{13A57151-E94A-488E-993B-76E468EFA8E4}">
      <dgm:prSet/>
      <dgm:spPr/>
      <dgm:t>
        <a:bodyPr/>
        <a:lstStyle/>
        <a:p>
          <a:endParaRPr lang="en-US"/>
        </a:p>
      </dgm:t>
    </dgm:pt>
    <dgm:pt modelId="{E3044BA6-B607-4728-BC6B-3557DBE3935B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200" b="1" dirty="0" smtClean="0"/>
            <a:t>Teacher Leaders &amp; Innovators</a:t>
          </a:r>
          <a:endParaRPr lang="en-US" sz="1200" b="1" dirty="0"/>
        </a:p>
      </dgm:t>
    </dgm:pt>
    <dgm:pt modelId="{060395C9-D983-44C4-80BE-6D5C25D63126}" type="parTrans" cxnId="{C4328DE7-8E6E-4A44-83CD-492D46237E8D}">
      <dgm:prSet/>
      <dgm:spPr/>
      <dgm:t>
        <a:bodyPr/>
        <a:lstStyle/>
        <a:p>
          <a:endParaRPr lang="en-US"/>
        </a:p>
      </dgm:t>
    </dgm:pt>
    <dgm:pt modelId="{46C76AD1-0963-4DA6-B4A0-8D0362D5A881}" type="sibTrans" cxnId="{C4328DE7-8E6E-4A44-83CD-492D46237E8D}">
      <dgm:prSet/>
      <dgm:spPr/>
      <dgm:t>
        <a:bodyPr/>
        <a:lstStyle/>
        <a:p>
          <a:endParaRPr lang="en-US"/>
        </a:p>
      </dgm:t>
    </dgm:pt>
    <dgm:pt modelId="{4A9F7FEE-9F7A-4A21-9E9F-0F47DEEB5C0B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1200" b="1" dirty="0" smtClean="0"/>
            <a:t>Data-informed Openness (scale-up)</a:t>
          </a:r>
          <a:endParaRPr lang="en-US" sz="1200" b="1" dirty="0"/>
        </a:p>
      </dgm:t>
    </dgm:pt>
    <dgm:pt modelId="{F513408C-A19F-4A68-883B-CEE27EF425CF}" type="parTrans" cxnId="{A2A3CE86-1F07-40CE-A35D-6256A81EE1E2}">
      <dgm:prSet/>
      <dgm:spPr/>
      <dgm:t>
        <a:bodyPr/>
        <a:lstStyle/>
        <a:p>
          <a:endParaRPr lang="en-US"/>
        </a:p>
      </dgm:t>
    </dgm:pt>
    <dgm:pt modelId="{0A98FC6D-7DCB-4A4C-95BE-4F2323A74D1C}" type="sibTrans" cxnId="{A2A3CE86-1F07-40CE-A35D-6256A81EE1E2}">
      <dgm:prSet/>
      <dgm:spPr/>
      <dgm:t>
        <a:bodyPr/>
        <a:lstStyle/>
        <a:p>
          <a:endParaRPr lang="en-US"/>
        </a:p>
      </dgm:t>
    </dgm:pt>
    <dgm:pt modelId="{C311B044-39F3-4E5C-BC83-76D47EDE004F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200" b="1" dirty="0" smtClean="0"/>
            <a:t>Innovative Teaching &amp; Learning (ITL) Teams</a:t>
          </a:r>
          <a:endParaRPr lang="en-US" sz="1200" b="1" dirty="0"/>
        </a:p>
      </dgm:t>
    </dgm:pt>
    <dgm:pt modelId="{B91477BB-B487-4A90-BC32-BA3C70DF2945}" type="parTrans" cxnId="{E687032E-BA8A-46DC-9AFB-4606DCCD18F4}">
      <dgm:prSet/>
      <dgm:spPr/>
      <dgm:t>
        <a:bodyPr/>
        <a:lstStyle/>
        <a:p>
          <a:endParaRPr lang="en-US"/>
        </a:p>
      </dgm:t>
    </dgm:pt>
    <dgm:pt modelId="{67C05A5E-50A0-4B1F-A0C1-A823A0AAE5CF}" type="sibTrans" cxnId="{E687032E-BA8A-46DC-9AFB-4606DCCD18F4}">
      <dgm:prSet/>
      <dgm:spPr/>
      <dgm:t>
        <a:bodyPr/>
        <a:lstStyle/>
        <a:p>
          <a:endParaRPr lang="en-US"/>
        </a:p>
      </dgm:t>
    </dgm:pt>
    <dgm:pt modelId="{797C04B7-7EDD-4532-A4D2-9954B6BF681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b="1" dirty="0" smtClean="0"/>
            <a:t>Mobilize Resources &amp; Incentives</a:t>
          </a:r>
          <a:endParaRPr lang="en-US" sz="1200" b="1" dirty="0"/>
        </a:p>
      </dgm:t>
    </dgm:pt>
    <dgm:pt modelId="{6C53ADE6-AC39-45DD-84E9-199EAA31BD36}" type="parTrans" cxnId="{4BC5F66E-38FF-4930-9FD1-D62DBF885691}">
      <dgm:prSet/>
      <dgm:spPr/>
      <dgm:t>
        <a:bodyPr/>
        <a:lstStyle/>
        <a:p>
          <a:endParaRPr lang="en-US"/>
        </a:p>
      </dgm:t>
    </dgm:pt>
    <dgm:pt modelId="{633AC9B9-7608-43B6-8B93-31CBD647755D}" type="sibTrans" cxnId="{4BC5F66E-38FF-4930-9FD1-D62DBF885691}">
      <dgm:prSet/>
      <dgm:spPr/>
      <dgm:t>
        <a:bodyPr/>
        <a:lstStyle/>
        <a:p>
          <a:endParaRPr lang="en-US"/>
        </a:p>
      </dgm:t>
    </dgm:pt>
    <dgm:pt modelId="{38DC9D74-88F7-4FEA-9040-14557507320F}">
      <dgm:prSet phldrT="[Text]" custT="1"/>
      <dgm:spPr/>
      <dgm:t>
        <a:bodyPr/>
        <a:lstStyle/>
        <a:p>
          <a:r>
            <a:rPr lang="en-US" sz="1200" b="1" dirty="0" smtClean="0"/>
            <a:t>Collaboration &amp; </a:t>
          </a:r>
          <a:r>
            <a:rPr lang="en-US" sz="1150" b="1" dirty="0" smtClean="0"/>
            <a:t>Empowerment</a:t>
          </a:r>
          <a:endParaRPr lang="en-US" sz="1150" b="1" dirty="0"/>
        </a:p>
      </dgm:t>
    </dgm:pt>
    <dgm:pt modelId="{B5B838AA-E200-4A9F-B110-D25D159EAC57}" type="parTrans" cxnId="{B814C816-3C21-445B-8DC4-133D980C9282}">
      <dgm:prSet/>
      <dgm:spPr/>
      <dgm:t>
        <a:bodyPr/>
        <a:lstStyle/>
        <a:p>
          <a:endParaRPr lang="en-US"/>
        </a:p>
      </dgm:t>
    </dgm:pt>
    <dgm:pt modelId="{9B1F5A76-1F8B-4EF2-A23D-FDCA5A133CC0}" type="sibTrans" cxnId="{B814C816-3C21-445B-8DC4-133D980C9282}">
      <dgm:prSet/>
      <dgm:spPr/>
      <dgm:t>
        <a:bodyPr/>
        <a:lstStyle/>
        <a:p>
          <a:endParaRPr lang="en-US"/>
        </a:p>
      </dgm:t>
    </dgm:pt>
    <dgm:pt modelId="{98699CED-2FCF-4BC8-B93C-92D45132B484}" type="pres">
      <dgm:prSet presAssocID="{0E80731E-D2CA-4C7B-9FC1-75A95F2C92B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C88578-0097-4995-B32E-C0CAC556B685}" type="pres">
      <dgm:prSet presAssocID="{AAB37E5D-58AF-44B7-B34F-7852BF03F5B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85873334-1543-4DCE-B0CD-BA153701428F}" type="pres">
      <dgm:prSet presAssocID="{76E6C9C6-862E-4F5B-9F1F-59B5A62F8DB5}" presName="Accent1" presStyleCnt="0"/>
      <dgm:spPr/>
    </dgm:pt>
    <dgm:pt modelId="{420F662E-1DB4-4B1A-9299-3727A356C97C}" type="pres">
      <dgm:prSet presAssocID="{76E6C9C6-862E-4F5B-9F1F-59B5A62F8DB5}" presName="Accent" presStyleLbl="bgShp" presStyleIdx="0" presStyleCnt="6"/>
      <dgm:spPr/>
    </dgm:pt>
    <dgm:pt modelId="{00F3F72C-8B21-4B41-8711-0CAA2286F13D}" type="pres">
      <dgm:prSet presAssocID="{76E6C9C6-862E-4F5B-9F1F-59B5A62F8DB5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4BEF59-6CF1-423B-9AAC-579D4B4DB90E}" type="pres">
      <dgm:prSet presAssocID="{E3044BA6-B607-4728-BC6B-3557DBE3935B}" presName="Accent2" presStyleCnt="0"/>
      <dgm:spPr/>
    </dgm:pt>
    <dgm:pt modelId="{E916145B-C6BB-408D-9A9B-84EF1D9CCB03}" type="pres">
      <dgm:prSet presAssocID="{E3044BA6-B607-4728-BC6B-3557DBE3935B}" presName="Accent" presStyleLbl="bgShp" presStyleIdx="1" presStyleCnt="6"/>
      <dgm:spPr/>
    </dgm:pt>
    <dgm:pt modelId="{39E9B8CA-EF95-4CE2-87E5-797A3485A8AC}" type="pres">
      <dgm:prSet presAssocID="{E3044BA6-B607-4728-BC6B-3557DBE3935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484D5-B6C4-4577-9DF5-881155B6A625}" type="pres">
      <dgm:prSet presAssocID="{4A9F7FEE-9F7A-4A21-9E9F-0F47DEEB5C0B}" presName="Accent3" presStyleCnt="0"/>
      <dgm:spPr/>
    </dgm:pt>
    <dgm:pt modelId="{BB72B277-D53D-4357-9A09-EB1C42F37874}" type="pres">
      <dgm:prSet presAssocID="{4A9F7FEE-9F7A-4A21-9E9F-0F47DEEB5C0B}" presName="Accent" presStyleLbl="bgShp" presStyleIdx="2" presStyleCnt="6"/>
      <dgm:spPr/>
    </dgm:pt>
    <dgm:pt modelId="{FFFE7070-F465-4E85-BC4F-4FFAC3B1E6FC}" type="pres">
      <dgm:prSet presAssocID="{4A9F7FEE-9F7A-4A21-9E9F-0F47DEEB5C0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EC299-45D7-479C-AB0E-F7057129427F}" type="pres">
      <dgm:prSet presAssocID="{C311B044-39F3-4E5C-BC83-76D47EDE004F}" presName="Accent4" presStyleCnt="0"/>
      <dgm:spPr/>
    </dgm:pt>
    <dgm:pt modelId="{A7F05151-0C4C-4712-94FB-9E34B76953AE}" type="pres">
      <dgm:prSet presAssocID="{C311B044-39F3-4E5C-BC83-76D47EDE004F}" presName="Accent" presStyleLbl="bgShp" presStyleIdx="3" presStyleCnt="6"/>
      <dgm:spPr/>
    </dgm:pt>
    <dgm:pt modelId="{74FD0196-4FB0-4F7E-95D7-F320C69BE932}" type="pres">
      <dgm:prSet presAssocID="{C311B044-39F3-4E5C-BC83-76D47EDE004F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6B672-6FE4-411A-B01D-3720BD0021E6}" type="pres">
      <dgm:prSet presAssocID="{797C04B7-7EDD-4532-A4D2-9954B6BF6815}" presName="Accent5" presStyleCnt="0"/>
      <dgm:spPr/>
    </dgm:pt>
    <dgm:pt modelId="{64A05AE1-4883-448C-A1EB-8B32D24693A7}" type="pres">
      <dgm:prSet presAssocID="{797C04B7-7EDD-4532-A4D2-9954B6BF6815}" presName="Accent" presStyleLbl="bgShp" presStyleIdx="4" presStyleCnt="6"/>
      <dgm:spPr/>
    </dgm:pt>
    <dgm:pt modelId="{B4B6F50B-75E2-4A0E-A505-4B67E1EAD7A3}" type="pres">
      <dgm:prSet presAssocID="{797C04B7-7EDD-4532-A4D2-9954B6BF6815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CEBF3-9F42-4F48-9027-DF66B3B5FCB1}" type="pres">
      <dgm:prSet presAssocID="{38DC9D74-88F7-4FEA-9040-14557507320F}" presName="Accent6" presStyleCnt="0"/>
      <dgm:spPr/>
    </dgm:pt>
    <dgm:pt modelId="{77EDCF96-1B52-4C49-8BE8-61D3D1866F4A}" type="pres">
      <dgm:prSet presAssocID="{38DC9D74-88F7-4FEA-9040-14557507320F}" presName="Accent" presStyleLbl="bgShp" presStyleIdx="5" presStyleCnt="6"/>
      <dgm:spPr/>
    </dgm:pt>
    <dgm:pt modelId="{78D722EE-5A68-4314-9D49-4B27E8301C4B}" type="pres">
      <dgm:prSet presAssocID="{38DC9D74-88F7-4FEA-9040-14557507320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A6AC73-1D4A-4D6A-8E28-51653C805517}" type="presOf" srcId="{797C04B7-7EDD-4532-A4D2-9954B6BF6815}" destId="{B4B6F50B-75E2-4A0E-A505-4B67E1EAD7A3}" srcOrd="0" destOrd="0" presId="urn:microsoft.com/office/officeart/2011/layout/HexagonRadial"/>
    <dgm:cxn modelId="{E687032E-BA8A-46DC-9AFB-4606DCCD18F4}" srcId="{AAB37E5D-58AF-44B7-B34F-7852BF03F5B5}" destId="{C311B044-39F3-4E5C-BC83-76D47EDE004F}" srcOrd="3" destOrd="0" parTransId="{B91477BB-B487-4A90-BC32-BA3C70DF2945}" sibTransId="{67C05A5E-50A0-4B1F-A0C1-A823A0AAE5CF}"/>
    <dgm:cxn modelId="{B814C816-3C21-445B-8DC4-133D980C9282}" srcId="{AAB37E5D-58AF-44B7-B34F-7852BF03F5B5}" destId="{38DC9D74-88F7-4FEA-9040-14557507320F}" srcOrd="5" destOrd="0" parTransId="{B5B838AA-E200-4A9F-B110-D25D159EAC57}" sibTransId="{9B1F5A76-1F8B-4EF2-A23D-FDCA5A133CC0}"/>
    <dgm:cxn modelId="{13A57151-E94A-488E-993B-76E468EFA8E4}" srcId="{AAB37E5D-58AF-44B7-B34F-7852BF03F5B5}" destId="{76E6C9C6-862E-4F5B-9F1F-59B5A62F8DB5}" srcOrd="0" destOrd="0" parTransId="{35094EFF-2409-44BB-B360-8341E6F961D2}" sibTransId="{BAA7DD89-EBFB-4192-84E7-272A9071D161}"/>
    <dgm:cxn modelId="{2327F76C-987D-4CB8-AECA-34765B4E7502}" type="presOf" srcId="{38DC9D74-88F7-4FEA-9040-14557507320F}" destId="{78D722EE-5A68-4314-9D49-4B27E8301C4B}" srcOrd="0" destOrd="0" presId="urn:microsoft.com/office/officeart/2011/layout/HexagonRadial"/>
    <dgm:cxn modelId="{A2A3CE86-1F07-40CE-A35D-6256A81EE1E2}" srcId="{AAB37E5D-58AF-44B7-B34F-7852BF03F5B5}" destId="{4A9F7FEE-9F7A-4A21-9E9F-0F47DEEB5C0B}" srcOrd="2" destOrd="0" parTransId="{F513408C-A19F-4A68-883B-CEE27EF425CF}" sibTransId="{0A98FC6D-7DCB-4A4C-95BE-4F2323A74D1C}"/>
    <dgm:cxn modelId="{59CD0154-2409-4B8B-9DE9-F56F39FDBE1F}" type="presOf" srcId="{AAB37E5D-58AF-44B7-B34F-7852BF03F5B5}" destId="{89C88578-0097-4995-B32E-C0CAC556B685}" srcOrd="0" destOrd="0" presId="urn:microsoft.com/office/officeart/2011/layout/HexagonRadial"/>
    <dgm:cxn modelId="{B53E3580-A8BC-421D-AAE7-7B87A2684593}" type="presOf" srcId="{C311B044-39F3-4E5C-BC83-76D47EDE004F}" destId="{74FD0196-4FB0-4F7E-95D7-F320C69BE932}" srcOrd="0" destOrd="0" presId="urn:microsoft.com/office/officeart/2011/layout/HexagonRadial"/>
    <dgm:cxn modelId="{E9A9FB64-4100-4174-902A-0135C2F3EF61}" type="presOf" srcId="{76E6C9C6-862E-4F5B-9F1F-59B5A62F8DB5}" destId="{00F3F72C-8B21-4B41-8711-0CAA2286F13D}" srcOrd="0" destOrd="0" presId="urn:microsoft.com/office/officeart/2011/layout/HexagonRadial"/>
    <dgm:cxn modelId="{DFF2FB95-8802-42E4-898F-D6978B70BDC7}" type="presOf" srcId="{4A9F7FEE-9F7A-4A21-9E9F-0F47DEEB5C0B}" destId="{FFFE7070-F465-4E85-BC4F-4FFAC3B1E6FC}" srcOrd="0" destOrd="0" presId="urn:microsoft.com/office/officeart/2011/layout/HexagonRadial"/>
    <dgm:cxn modelId="{4BC5F66E-38FF-4930-9FD1-D62DBF885691}" srcId="{AAB37E5D-58AF-44B7-B34F-7852BF03F5B5}" destId="{797C04B7-7EDD-4532-A4D2-9954B6BF6815}" srcOrd="4" destOrd="0" parTransId="{6C53ADE6-AC39-45DD-84E9-199EAA31BD36}" sibTransId="{633AC9B9-7608-43B6-8B93-31CBD647755D}"/>
    <dgm:cxn modelId="{46521987-C5FD-4F86-87B0-995480F3B566}" type="presOf" srcId="{0E80731E-D2CA-4C7B-9FC1-75A95F2C92B6}" destId="{98699CED-2FCF-4BC8-B93C-92D45132B484}" srcOrd="0" destOrd="0" presId="urn:microsoft.com/office/officeart/2011/layout/HexagonRadial"/>
    <dgm:cxn modelId="{55A01993-1209-4831-9862-5F2B66236571}" srcId="{0E80731E-D2CA-4C7B-9FC1-75A95F2C92B6}" destId="{AAB37E5D-58AF-44B7-B34F-7852BF03F5B5}" srcOrd="0" destOrd="0" parTransId="{3D9DC99C-2D34-4DA5-BC08-A29429D912BD}" sibTransId="{50E65424-8A15-4C08-A5F0-97046A7BE621}"/>
    <dgm:cxn modelId="{C4328DE7-8E6E-4A44-83CD-492D46237E8D}" srcId="{AAB37E5D-58AF-44B7-B34F-7852BF03F5B5}" destId="{E3044BA6-B607-4728-BC6B-3557DBE3935B}" srcOrd="1" destOrd="0" parTransId="{060395C9-D983-44C4-80BE-6D5C25D63126}" sibTransId="{46C76AD1-0963-4DA6-B4A0-8D0362D5A881}"/>
    <dgm:cxn modelId="{A31D17BE-07A6-4301-B604-C92D830A3B31}" type="presOf" srcId="{E3044BA6-B607-4728-BC6B-3557DBE3935B}" destId="{39E9B8CA-EF95-4CE2-87E5-797A3485A8AC}" srcOrd="0" destOrd="0" presId="urn:microsoft.com/office/officeart/2011/layout/HexagonRadial"/>
    <dgm:cxn modelId="{2A46EDBC-3247-425E-A143-13CDD3A9E488}" type="presParOf" srcId="{98699CED-2FCF-4BC8-B93C-92D45132B484}" destId="{89C88578-0097-4995-B32E-C0CAC556B685}" srcOrd="0" destOrd="0" presId="urn:microsoft.com/office/officeart/2011/layout/HexagonRadial"/>
    <dgm:cxn modelId="{FAB97926-44B3-4D94-9785-20CDF2CB7673}" type="presParOf" srcId="{98699CED-2FCF-4BC8-B93C-92D45132B484}" destId="{85873334-1543-4DCE-B0CD-BA153701428F}" srcOrd="1" destOrd="0" presId="urn:microsoft.com/office/officeart/2011/layout/HexagonRadial"/>
    <dgm:cxn modelId="{854EA253-B544-4679-824B-9B32C4C919FA}" type="presParOf" srcId="{85873334-1543-4DCE-B0CD-BA153701428F}" destId="{420F662E-1DB4-4B1A-9299-3727A356C97C}" srcOrd="0" destOrd="0" presId="urn:microsoft.com/office/officeart/2011/layout/HexagonRadial"/>
    <dgm:cxn modelId="{5AF068A3-F4A2-4AC7-B438-FD987237CD57}" type="presParOf" srcId="{98699CED-2FCF-4BC8-B93C-92D45132B484}" destId="{00F3F72C-8B21-4B41-8711-0CAA2286F13D}" srcOrd="2" destOrd="0" presId="urn:microsoft.com/office/officeart/2011/layout/HexagonRadial"/>
    <dgm:cxn modelId="{91C19842-2F9E-4236-A86D-31DA6436BD22}" type="presParOf" srcId="{98699CED-2FCF-4BC8-B93C-92D45132B484}" destId="{B54BEF59-6CF1-423B-9AAC-579D4B4DB90E}" srcOrd="3" destOrd="0" presId="urn:microsoft.com/office/officeart/2011/layout/HexagonRadial"/>
    <dgm:cxn modelId="{AE8EC853-A691-4BD0-8539-EF970F6CF674}" type="presParOf" srcId="{B54BEF59-6CF1-423B-9AAC-579D4B4DB90E}" destId="{E916145B-C6BB-408D-9A9B-84EF1D9CCB03}" srcOrd="0" destOrd="0" presId="urn:microsoft.com/office/officeart/2011/layout/HexagonRadial"/>
    <dgm:cxn modelId="{722F3CB4-A615-4624-922F-7315B2A413BC}" type="presParOf" srcId="{98699CED-2FCF-4BC8-B93C-92D45132B484}" destId="{39E9B8CA-EF95-4CE2-87E5-797A3485A8AC}" srcOrd="4" destOrd="0" presId="urn:microsoft.com/office/officeart/2011/layout/HexagonRadial"/>
    <dgm:cxn modelId="{C1CD9931-973F-433D-8146-103FDE6967C7}" type="presParOf" srcId="{98699CED-2FCF-4BC8-B93C-92D45132B484}" destId="{862484D5-B6C4-4577-9DF5-881155B6A625}" srcOrd="5" destOrd="0" presId="urn:microsoft.com/office/officeart/2011/layout/HexagonRadial"/>
    <dgm:cxn modelId="{8F069D28-F96E-491F-887D-47A43095E28E}" type="presParOf" srcId="{862484D5-B6C4-4577-9DF5-881155B6A625}" destId="{BB72B277-D53D-4357-9A09-EB1C42F37874}" srcOrd="0" destOrd="0" presId="urn:microsoft.com/office/officeart/2011/layout/HexagonRadial"/>
    <dgm:cxn modelId="{96B2507E-1333-4CA3-B1BD-28C996A22ED7}" type="presParOf" srcId="{98699CED-2FCF-4BC8-B93C-92D45132B484}" destId="{FFFE7070-F465-4E85-BC4F-4FFAC3B1E6FC}" srcOrd="6" destOrd="0" presId="urn:microsoft.com/office/officeart/2011/layout/HexagonRadial"/>
    <dgm:cxn modelId="{B3F5EAAB-F53D-4E06-9BE1-43F619AE9B3E}" type="presParOf" srcId="{98699CED-2FCF-4BC8-B93C-92D45132B484}" destId="{BBDEC299-45D7-479C-AB0E-F7057129427F}" srcOrd="7" destOrd="0" presId="urn:microsoft.com/office/officeart/2011/layout/HexagonRadial"/>
    <dgm:cxn modelId="{21239AAE-F44A-47DB-8E8E-2582387109D8}" type="presParOf" srcId="{BBDEC299-45D7-479C-AB0E-F7057129427F}" destId="{A7F05151-0C4C-4712-94FB-9E34B76953AE}" srcOrd="0" destOrd="0" presId="urn:microsoft.com/office/officeart/2011/layout/HexagonRadial"/>
    <dgm:cxn modelId="{02D30BC7-01E9-43F1-8717-4A35FB088CDD}" type="presParOf" srcId="{98699CED-2FCF-4BC8-B93C-92D45132B484}" destId="{74FD0196-4FB0-4F7E-95D7-F320C69BE932}" srcOrd="8" destOrd="0" presId="urn:microsoft.com/office/officeart/2011/layout/HexagonRadial"/>
    <dgm:cxn modelId="{9098164F-F015-4EAE-874A-922EC6AB4ABA}" type="presParOf" srcId="{98699CED-2FCF-4BC8-B93C-92D45132B484}" destId="{8FC6B672-6FE4-411A-B01D-3720BD0021E6}" srcOrd="9" destOrd="0" presId="urn:microsoft.com/office/officeart/2011/layout/HexagonRadial"/>
    <dgm:cxn modelId="{7EB2E6E7-6514-45F6-8701-F85B6649FCB9}" type="presParOf" srcId="{8FC6B672-6FE4-411A-B01D-3720BD0021E6}" destId="{64A05AE1-4883-448C-A1EB-8B32D24693A7}" srcOrd="0" destOrd="0" presId="urn:microsoft.com/office/officeart/2011/layout/HexagonRadial"/>
    <dgm:cxn modelId="{E5A61E80-EC7A-4576-A092-A24954A89404}" type="presParOf" srcId="{98699CED-2FCF-4BC8-B93C-92D45132B484}" destId="{B4B6F50B-75E2-4A0E-A505-4B67E1EAD7A3}" srcOrd="10" destOrd="0" presId="urn:microsoft.com/office/officeart/2011/layout/HexagonRadial"/>
    <dgm:cxn modelId="{53114EA3-80F9-442C-989B-4F85C1049D7E}" type="presParOf" srcId="{98699CED-2FCF-4BC8-B93C-92D45132B484}" destId="{00BCEBF3-9F42-4F48-9027-DF66B3B5FCB1}" srcOrd="11" destOrd="0" presId="urn:microsoft.com/office/officeart/2011/layout/HexagonRadial"/>
    <dgm:cxn modelId="{1AA7FC3F-78F6-4EEA-B8FD-EC9762259CF5}" type="presParOf" srcId="{00BCEBF3-9F42-4F48-9027-DF66B3B5FCB1}" destId="{77EDCF96-1B52-4C49-8BE8-61D3D1866F4A}" srcOrd="0" destOrd="0" presId="urn:microsoft.com/office/officeart/2011/layout/HexagonRadial"/>
    <dgm:cxn modelId="{C74AD400-8093-4EE2-96F4-8F3A0F682B6C}" type="presParOf" srcId="{98699CED-2FCF-4BC8-B93C-92D45132B484}" destId="{78D722EE-5A68-4314-9D49-4B27E8301C4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80731E-D2CA-4C7B-9FC1-75A95F2C92B6}" type="doc">
      <dgm:prSet loTypeId="urn:microsoft.com/office/officeart/2011/layout/HexagonRadial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B37E5D-58AF-44B7-B34F-7852BF03F5B5}">
      <dgm:prSet phldrT="[Text]" custT="1"/>
      <dgm:spPr/>
      <dgm:t>
        <a:bodyPr/>
        <a:lstStyle/>
        <a:p>
          <a:r>
            <a:rPr lang="en-US" sz="900" b="1" dirty="0" smtClean="0"/>
            <a:t>21</a:t>
          </a:r>
          <a:r>
            <a:rPr lang="en-US" sz="900" b="1" baseline="30000" dirty="0" smtClean="0"/>
            <a:t>st</a:t>
          </a:r>
          <a:r>
            <a:rPr lang="en-US" sz="900" b="1" dirty="0" smtClean="0"/>
            <a:t> Century  Professional Learning       Vision</a:t>
          </a:r>
          <a:endParaRPr lang="en-US" sz="900" b="1" dirty="0"/>
        </a:p>
      </dgm:t>
    </dgm:pt>
    <dgm:pt modelId="{3D9DC99C-2D34-4DA5-BC08-A29429D912BD}" type="parTrans" cxnId="{55A01993-1209-4831-9862-5F2B66236571}">
      <dgm:prSet/>
      <dgm:spPr/>
      <dgm:t>
        <a:bodyPr/>
        <a:lstStyle/>
        <a:p>
          <a:endParaRPr lang="en-US"/>
        </a:p>
      </dgm:t>
    </dgm:pt>
    <dgm:pt modelId="{50E65424-8A15-4C08-A5F0-97046A7BE621}" type="sibTrans" cxnId="{55A01993-1209-4831-9862-5F2B66236571}">
      <dgm:prSet/>
      <dgm:spPr/>
      <dgm:t>
        <a:bodyPr/>
        <a:lstStyle/>
        <a:p>
          <a:endParaRPr lang="en-US"/>
        </a:p>
      </dgm:t>
    </dgm:pt>
    <dgm:pt modelId="{4A9F7FEE-9F7A-4A21-9E9F-0F47DEEB5C0B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 sz="900" b="1" dirty="0" smtClean="0"/>
            <a:t>Data-informed Openness (scale-up)</a:t>
          </a:r>
          <a:endParaRPr lang="en-US" sz="900" b="1" dirty="0"/>
        </a:p>
      </dgm:t>
    </dgm:pt>
    <dgm:pt modelId="{F513408C-A19F-4A68-883B-CEE27EF425CF}" type="parTrans" cxnId="{A2A3CE86-1F07-40CE-A35D-6256A81EE1E2}">
      <dgm:prSet/>
      <dgm:spPr/>
      <dgm:t>
        <a:bodyPr/>
        <a:lstStyle/>
        <a:p>
          <a:endParaRPr lang="en-US"/>
        </a:p>
      </dgm:t>
    </dgm:pt>
    <dgm:pt modelId="{0A98FC6D-7DCB-4A4C-95BE-4F2323A74D1C}" type="sibTrans" cxnId="{A2A3CE86-1F07-40CE-A35D-6256A81EE1E2}">
      <dgm:prSet/>
      <dgm:spPr/>
      <dgm:t>
        <a:bodyPr/>
        <a:lstStyle/>
        <a:p>
          <a:endParaRPr lang="en-US"/>
        </a:p>
      </dgm:t>
    </dgm:pt>
    <dgm:pt modelId="{797C04B7-7EDD-4532-A4D2-9954B6BF681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900" b="1" dirty="0" smtClean="0"/>
            <a:t>Mobilize Resources &amp; Incentives</a:t>
          </a:r>
          <a:endParaRPr lang="en-US" sz="900" b="1" dirty="0"/>
        </a:p>
      </dgm:t>
    </dgm:pt>
    <dgm:pt modelId="{6C53ADE6-AC39-45DD-84E9-199EAA31BD36}" type="parTrans" cxnId="{4BC5F66E-38FF-4930-9FD1-D62DBF885691}">
      <dgm:prSet/>
      <dgm:spPr/>
      <dgm:t>
        <a:bodyPr/>
        <a:lstStyle/>
        <a:p>
          <a:endParaRPr lang="en-US"/>
        </a:p>
      </dgm:t>
    </dgm:pt>
    <dgm:pt modelId="{633AC9B9-7608-43B6-8B93-31CBD647755D}" type="sibTrans" cxnId="{4BC5F66E-38FF-4930-9FD1-D62DBF885691}">
      <dgm:prSet/>
      <dgm:spPr/>
      <dgm:t>
        <a:bodyPr/>
        <a:lstStyle/>
        <a:p>
          <a:endParaRPr lang="en-US"/>
        </a:p>
      </dgm:t>
    </dgm:pt>
    <dgm:pt modelId="{38DC9D74-88F7-4FEA-9040-14557507320F}">
      <dgm:prSet phldrT="[Text]" custT="1"/>
      <dgm:spPr/>
      <dgm:t>
        <a:bodyPr/>
        <a:lstStyle/>
        <a:p>
          <a:r>
            <a:rPr lang="en-US" sz="850" b="1" dirty="0" smtClean="0"/>
            <a:t>Collaboration &amp; Empowerment</a:t>
          </a:r>
          <a:endParaRPr lang="en-US" sz="850" b="1" dirty="0"/>
        </a:p>
      </dgm:t>
    </dgm:pt>
    <dgm:pt modelId="{B5B838AA-E200-4A9F-B110-D25D159EAC57}" type="parTrans" cxnId="{B814C816-3C21-445B-8DC4-133D980C9282}">
      <dgm:prSet/>
      <dgm:spPr/>
      <dgm:t>
        <a:bodyPr/>
        <a:lstStyle/>
        <a:p>
          <a:endParaRPr lang="en-US"/>
        </a:p>
      </dgm:t>
    </dgm:pt>
    <dgm:pt modelId="{9B1F5A76-1F8B-4EF2-A23D-FDCA5A133CC0}" type="sibTrans" cxnId="{B814C816-3C21-445B-8DC4-133D980C9282}">
      <dgm:prSet/>
      <dgm:spPr/>
      <dgm:t>
        <a:bodyPr/>
        <a:lstStyle/>
        <a:p>
          <a:endParaRPr lang="en-US"/>
        </a:p>
      </dgm:t>
    </dgm:pt>
    <dgm:pt modelId="{98699CED-2FCF-4BC8-B93C-92D45132B484}" type="pres">
      <dgm:prSet presAssocID="{0E80731E-D2CA-4C7B-9FC1-75A95F2C92B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C88578-0097-4995-B32E-C0CAC556B685}" type="pres">
      <dgm:prSet presAssocID="{AAB37E5D-58AF-44B7-B34F-7852BF03F5B5}" presName="Parent" presStyleLbl="node0" presStyleIdx="0" presStyleCnt="1" custLinFactNeighborX="36756" custLinFactNeighborY="10668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BF87B3E0-A2DE-4025-A4C5-7C6B40858677}" type="pres">
      <dgm:prSet presAssocID="{4A9F7FEE-9F7A-4A21-9E9F-0F47DEEB5C0B}" presName="Accent1" presStyleCnt="0"/>
      <dgm:spPr/>
    </dgm:pt>
    <dgm:pt modelId="{BB72B277-D53D-4357-9A09-EB1C42F37874}" type="pres">
      <dgm:prSet presAssocID="{4A9F7FEE-9F7A-4A21-9E9F-0F47DEEB5C0B}" presName="Accent" presStyleLbl="bgShp" presStyleIdx="0" presStyleCnt="3"/>
      <dgm:spPr/>
    </dgm:pt>
    <dgm:pt modelId="{D6DA9DDD-3B7F-4896-A360-FE5A1ED5CF8A}" type="pres">
      <dgm:prSet presAssocID="{4A9F7FEE-9F7A-4A21-9E9F-0F47DEEB5C0B}" presName="Child1" presStyleLbl="node1" presStyleIdx="0" presStyleCnt="3" custScaleX="104224" custScaleY="109955" custLinFactY="30231" custLinFactNeighborX="4719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AE3D8-BB49-45A2-B5C5-86EAA8DCAFFB}" type="pres">
      <dgm:prSet presAssocID="{797C04B7-7EDD-4532-A4D2-9954B6BF6815}" presName="Accent2" presStyleCnt="0"/>
      <dgm:spPr/>
    </dgm:pt>
    <dgm:pt modelId="{64A05AE1-4883-448C-A1EB-8B32D24693A7}" type="pres">
      <dgm:prSet presAssocID="{797C04B7-7EDD-4532-A4D2-9954B6BF6815}" presName="Accent" presStyleLbl="bgShp" presStyleIdx="1" presStyleCnt="3" custLinFactX="-101595" custLinFactY="-8271" custLinFactNeighborX="-200000" custLinFactNeighborY="-100000"/>
      <dgm:spPr/>
    </dgm:pt>
    <dgm:pt modelId="{565E9558-15C3-436F-9F86-D09A42082352}" type="pres">
      <dgm:prSet presAssocID="{797C04B7-7EDD-4532-A4D2-9954B6BF6815}" presName="Child2" presStyleLbl="node1" presStyleIdx="1" presStyleCnt="3" custScaleX="108628" custScaleY="105911" custLinFactX="-38288" custLinFactNeighborX="-100000" custLinFactNeighborY="73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A6F1B-E4D9-4BB6-B4C3-99E47B08FD86}" type="pres">
      <dgm:prSet presAssocID="{38DC9D74-88F7-4FEA-9040-14557507320F}" presName="Accent3" presStyleCnt="0"/>
      <dgm:spPr/>
    </dgm:pt>
    <dgm:pt modelId="{77EDCF96-1B52-4C49-8BE8-61D3D1866F4A}" type="pres">
      <dgm:prSet presAssocID="{38DC9D74-88F7-4FEA-9040-14557507320F}" presName="Accent" presStyleLbl="bgShp" presStyleIdx="2" presStyleCnt="3" custLinFactX="-100000" custLinFactY="-100000" custLinFactNeighborX="-105761" custLinFactNeighborY="-176574"/>
      <dgm:spPr/>
    </dgm:pt>
    <dgm:pt modelId="{BF3803D0-2FF2-4B59-8724-1522C0006E9D}" type="pres">
      <dgm:prSet presAssocID="{38DC9D74-88F7-4FEA-9040-14557507320F}" presName="Child3" presStyleLbl="node1" presStyleIdx="2" presStyleCnt="3" custScaleX="113349" custScaleY="108773" custLinFactY="-70548" custLinFactNeighborX="-4796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5D79FD-5629-408C-999D-EDAC9C27F029}" type="presOf" srcId="{AAB37E5D-58AF-44B7-B34F-7852BF03F5B5}" destId="{89C88578-0097-4995-B32E-C0CAC556B685}" srcOrd="0" destOrd="0" presId="urn:microsoft.com/office/officeart/2011/layout/HexagonRadial"/>
    <dgm:cxn modelId="{55A01993-1209-4831-9862-5F2B66236571}" srcId="{0E80731E-D2CA-4C7B-9FC1-75A95F2C92B6}" destId="{AAB37E5D-58AF-44B7-B34F-7852BF03F5B5}" srcOrd="0" destOrd="0" parTransId="{3D9DC99C-2D34-4DA5-BC08-A29429D912BD}" sibTransId="{50E65424-8A15-4C08-A5F0-97046A7BE621}"/>
    <dgm:cxn modelId="{A2A3CE86-1F07-40CE-A35D-6256A81EE1E2}" srcId="{AAB37E5D-58AF-44B7-B34F-7852BF03F5B5}" destId="{4A9F7FEE-9F7A-4A21-9E9F-0F47DEEB5C0B}" srcOrd="0" destOrd="0" parTransId="{F513408C-A19F-4A68-883B-CEE27EF425CF}" sibTransId="{0A98FC6D-7DCB-4A4C-95BE-4F2323A74D1C}"/>
    <dgm:cxn modelId="{B814C816-3C21-445B-8DC4-133D980C9282}" srcId="{AAB37E5D-58AF-44B7-B34F-7852BF03F5B5}" destId="{38DC9D74-88F7-4FEA-9040-14557507320F}" srcOrd="2" destOrd="0" parTransId="{B5B838AA-E200-4A9F-B110-D25D159EAC57}" sibTransId="{9B1F5A76-1F8B-4EF2-A23D-FDCA5A133CC0}"/>
    <dgm:cxn modelId="{F03E9F91-92AD-493C-BE23-70FF3DFC33AA}" type="presOf" srcId="{38DC9D74-88F7-4FEA-9040-14557507320F}" destId="{BF3803D0-2FF2-4B59-8724-1522C0006E9D}" srcOrd="0" destOrd="0" presId="urn:microsoft.com/office/officeart/2011/layout/HexagonRadial"/>
    <dgm:cxn modelId="{8CCFE869-9E7C-447A-A419-FC898D3B1EE4}" type="presOf" srcId="{797C04B7-7EDD-4532-A4D2-9954B6BF6815}" destId="{565E9558-15C3-436F-9F86-D09A42082352}" srcOrd="0" destOrd="0" presId="urn:microsoft.com/office/officeart/2011/layout/HexagonRadial"/>
    <dgm:cxn modelId="{619C2804-85E3-43CD-80A6-8D075D6275DD}" type="presOf" srcId="{0E80731E-D2CA-4C7B-9FC1-75A95F2C92B6}" destId="{98699CED-2FCF-4BC8-B93C-92D45132B484}" srcOrd="0" destOrd="0" presId="urn:microsoft.com/office/officeart/2011/layout/HexagonRadial"/>
    <dgm:cxn modelId="{3C32F8EC-69B5-4A05-8622-61CB93F38DE6}" type="presOf" srcId="{4A9F7FEE-9F7A-4A21-9E9F-0F47DEEB5C0B}" destId="{D6DA9DDD-3B7F-4896-A360-FE5A1ED5CF8A}" srcOrd="0" destOrd="0" presId="urn:microsoft.com/office/officeart/2011/layout/HexagonRadial"/>
    <dgm:cxn modelId="{4BC5F66E-38FF-4930-9FD1-D62DBF885691}" srcId="{AAB37E5D-58AF-44B7-B34F-7852BF03F5B5}" destId="{797C04B7-7EDD-4532-A4D2-9954B6BF6815}" srcOrd="1" destOrd="0" parTransId="{6C53ADE6-AC39-45DD-84E9-199EAA31BD36}" sibTransId="{633AC9B9-7608-43B6-8B93-31CBD647755D}"/>
    <dgm:cxn modelId="{6B122EF0-171A-4E91-9C20-21968A031D8B}" type="presParOf" srcId="{98699CED-2FCF-4BC8-B93C-92D45132B484}" destId="{89C88578-0097-4995-B32E-C0CAC556B685}" srcOrd="0" destOrd="0" presId="urn:microsoft.com/office/officeart/2011/layout/HexagonRadial"/>
    <dgm:cxn modelId="{D4CDD660-696B-4779-A107-6B032FB80CAF}" type="presParOf" srcId="{98699CED-2FCF-4BC8-B93C-92D45132B484}" destId="{BF87B3E0-A2DE-4025-A4C5-7C6B40858677}" srcOrd="1" destOrd="0" presId="urn:microsoft.com/office/officeart/2011/layout/HexagonRadial"/>
    <dgm:cxn modelId="{A7B75D29-569D-42CE-B8C9-2DD8FFD07C7A}" type="presParOf" srcId="{BF87B3E0-A2DE-4025-A4C5-7C6B40858677}" destId="{BB72B277-D53D-4357-9A09-EB1C42F37874}" srcOrd="0" destOrd="0" presId="urn:microsoft.com/office/officeart/2011/layout/HexagonRadial"/>
    <dgm:cxn modelId="{C3A81B06-95D7-4CDF-B8DF-E9EEB303B9D8}" type="presParOf" srcId="{98699CED-2FCF-4BC8-B93C-92D45132B484}" destId="{D6DA9DDD-3B7F-4896-A360-FE5A1ED5CF8A}" srcOrd="2" destOrd="0" presId="urn:microsoft.com/office/officeart/2011/layout/HexagonRadial"/>
    <dgm:cxn modelId="{F16FEEAA-72F5-4001-9560-A760FA199391}" type="presParOf" srcId="{98699CED-2FCF-4BC8-B93C-92D45132B484}" destId="{92DAE3D8-BB49-45A2-B5C5-86EAA8DCAFFB}" srcOrd="3" destOrd="0" presId="urn:microsoft.com/office/officeart/2011/layout/HexagonRadial"/>
    <dgm:cxn modelId="{44AD11B0-8EF1-40CA-ADDB-F7131CA0A53F}" type="presParOf" srcId="{92DAE3D8-BB49-45A2-B5C5-86EAA8DCAFFB}" destId="{64A05AE1-4883-448C-A1EB-8B32D24693A7}" srcOrd="0" destOrd="0" presId="urn:microsoft.com/office/officeart/2011/layout/HexagonRadial"/>
    <dgm:cxn modelId="{C3107BBC-7A47-4CAB-9688-B244417C5B45}" type="presParOf" srcId="{98699CED-2FCF-4BC8-B93C-92D45132B484}" destId="{565E9558-15C3-436F-9F86-D09A42082352}" srcOrd="4" destOrd="0" presId="urn:microsoft.com/office/officeart/2011/layout/HexagonRadial"/>
    <dgm:cxn modelId="{2DE3C957-89AD-49A7-8F5C-81271AFC22C1}" type="presParOf" srcId="{98699CED-2FCF-4BC8-B93C-92D45132B484}" destId="{87CA6F1B-E4D9-4BB6-B4C3-99E47B08FD86}" srcOrd="5" destOrd="0" presId="urn:microsoft.com/office/officeart/2011/layout/HexagonRadial"/>
    <dgm:cxn modelId="{6A0791AB-2042-4F64-9C80-CD1A70F1C4E2}" type="presParOf" srcId="{87CA6F1B-E4D9-4BB6-B4C3-99E47B08FD86}" destId="{77EDCF96-1B52-4C49-8BE8-61D3D1866F4A}" srcOrd="0" destOrd="0" presId="urn:microsoft.com/office/officeart/2011/layout/HexagonRadial"/>
    <dgm:cxn modelId="{B7863892-1EE6-4C43-81D0-DA8579A7DD30}" type="presParOf" srcId="{98699CED-2FCF-4BC8-B93C-92D45132B484}" destId="{BF3803D0-2FF2-4B59-8724-1522C0006E9D}" srcOrd="6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69592-2140-494A-9517-9DB830C5D311}">
      <dsp:nvSpPr>
        <dsp:cNvPr id="0" name=""/>
        <dsp:cNvSpPr/>
      </dsp:nvSpPr>
      <dsp:spPr>
        <a:xfrm>
          <a:off x="1975611" y="0"/>
          <a:ext cx="1719072" cy="955040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Classroom measures of teaching practice and student learning</a:t>
          </a:r>
          <a:endParaRPr lang="en-US" sz="12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2003583" y="27972"/>
        <a:ext cx="1663128" cy="899096"/>
      </dsp:txXfrm>
    </dsp:sp>
    <dsp:sp modelId="{F8EC00FC-9E85-401A-9328-8A8A25E0F1F4}">
      <dsp:nvSpPr>
        <dsp:cNvPr id="0" name=""/>
        <dsp:cNvSpPr/>
      </dsp:nvSpPr>
      <dsp:spPr>
        <a:xfrm>
          <a:off x="4458716" y="0"/>
          <a:ext cx="1719072" cy="955040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Narrow     Performance Accountability   Targets</a:t>
          </a:r>
          <a:endParaRPr lang="en-US" sz="12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4486688" y="27972"/>
        <a:ext cx="1663128" cy="899096"/>
      </dsp:txXfrm>
    </dsp:sp>
    <dsp:sp modelId="{ADDC0F1C-640E-4F21-A621-FEA152B21FB1}">
      <dsp:nvSpPr>
        <dsp:cNvPr id="0" name=""/>
        <dsp:cNvSpPr/>
      </dsp:nvSpPr>
      <dsp:spPr>
        <a:xfrm>
          <a:off x="3718559" y="4058920"/>
          <a:ext cx="716280" cy="716280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812F67-A897-477D-B456-F0348F66C3A4}">
      <dsp:nvSpPr>
        <dsp:cNvPr id="0" name=""/>
        <dsp:cNvSpPr/>
      </dsp:nvSpPr>
      <dsp:spPr>
        <a:xfrm rot="240000">
          <a:off x="1927203" y="3751986"/>
          <a:ext cx="4298992" cy="30061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BDA301-E062-4B07-BDE0-B6093CE12BFA}">
      <dsp:nvSpPr>
        <dsp:cNvPr id="0" name=""/>
        <dsp:cNvSpPr/>
      </dsp:nvSpPr>
      <dsp:spPr>
        <a:xfrm rot="240000">
          <a:off x="4513000" y="3210416"/>
          <a:ext cx="1706006" cy="589159"/>
        </a:xfrm>
        <a:prstGeom prst="roundRect">
          <a:avLst/>
        </a:prstGeom>
        <a:noFill/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Credit Deficient</a:t>
          </a:r>
          <a:endParaRPr lang="en-US" sz="12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4541760" y="3239176"/>
        <a:ext cx="1648486" cy="531639"/>
      </dsp:txXfrm>
    </dsp:sp>
    <dsp:sp modelId="{CE864785-759B-4897-B579-D3F9D5F05D40}">
      <dsp:nvSpPr>
        <dsp:cNvPr id="0" name=""/>
        <dsp:cNvSpPr/>
      </dsp:nvSpPr>
      <dsp:spPr>
        <a:xfrm rot="240000">
          <a:off x="4560752" y="2580090"/>
          <a:ext cx="1706006" cy="589159"/>
        </a:xfrm>
        <a:prstGeom prst="roundRect">
          <a:avLst/>
        </a:prstGeom>
        <a:noFill/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Risk Indicators</a:t>
          </a:r>
          <a:endParaRPr lang="en-US" sz="12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4589512" y="2608850"/>
        <a:ext cx="1648486" cy="531639"/>
      </dsp:txXfrm>
    </dsp:sp>
    <dsp:sp modelId="{2DD0EEE2-CD65-4046-9500-D60087A1F82D}">
      <dsp:nvSpPr>
        <dsp:cNvPr id="0" name=""/>
        <dsp:cNvSpPr/>
      </dsp:nvSpPr>
      <dsp:spPr>
        <a:xfrm rot="240000">
          <a:off x="4608504" y="1949764"/>
          <a:ext cx="1706006" cy="589159"/>
        </a:xfrm>
        <a:prstGeom prst="roundRect">
          <a:avLst/>
        </a:prstGeom>
        <a:noFill/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Grad Rate &amp; HSPE Status</a:t>
          </a:r>
          <a:endParaRPr lang="en-US" sz="12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4637264" y="1978524"/>
        <a:ext cx="1648486" cy="531639"/>
      </dsp:txXfrm>
    </dsp:sp>
    <dsp:sp modelId="{7F0CE212-6D76-4495-A560-24FD06CE0D6C}">
      <dsp:nvSpPr>
        <dsp:cNvPr id="0" name=""/>
        <dsp:cNvSpPr/>
      </dsp:nvSpPr>
      <dsp:spPr>
        <a:xfrm rot="240000">
          <a:off x="4656256" y="1319437"/>
          <a:ext cx="1706006" cy="589159"/>
        </a:xfrm>
        <a:prstGeom prst="roundRect">
          <a:avLst/>
        </a:prstGeom>
        <a:noFill/>
        <a:ln w="158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Achievement Gap Indicators</a:t>
          </a:r>
          <a:endParaRPr lang="en-US" sz="12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4685016" y="1348197"/>
        <a:ext cx="1648486" cy="531639"/>
      </dsp:txXfrm>
    </dsp:sp>
    <dsp:sp modelId="{DC25D4F0-A726-413E-AE20-042939FF68E8}">
      <dsp:nvSpPr>
        <dsp:cNvPr id="0" name=""/>
        <dsp:cNvSpPr/>
      </dsp:nvSpPr>
      <dsp:spPr>
        <a:xfrm rot="240000">
          <a:off x="2029896" y="3038509"/>
          <a:ext cx="1706006" cy="589159"/>
        </a:xfrm>
        <a:prstGeom prst="roundRect">
          <a:avLst/>
        </a:prstGeom>
        <a:noFill/>
        <a:ln w="158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????</a:t>
          </a:r>
          <a:endParaRPr lang="en-US" sz="16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2058656" y="3067269"/>
        <a:ext cx="1648486" cy="531639"/>
      </dsp:txXfrm>
    </dsp:sp>
    <dsp:sp modelId="{8BB9E5CA-7CB7-4B4E-8C19-3CA6EEC3F70A}">
      <dsp:nvSpPr>
        <dsp:cNvPr id="0" name=""/>
        <dsp:cNvSpPr/>
      </dsp:nvSpPr>
      <dsp:spPr>
        <a:xfrm rot="240000">
          <a:off x="2077648" y="2408183"/>
          <a:ext cx="1706006" cy="589159"/>
        </a:xfrm>
        <a:prstGeom prst="roundRect">
          <a:avLst/>
        </a:prstGeom>
        <a:noFill/>
        <a:ln w="158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????</a:t>
          </a:r>
          <a:endParaRPr lang="en-US" sz="1800" b="1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sp:txBody>
      <dsp:txXfrm>
        <a:off x="2106408" y="2436943"/>
        <a:ext cx="1648486" cy="53163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F2852C-649F-4248-97EB-D3DE03ABF89B}">
      <dsp:nvSpPr>
        <dsp:cNvPr id="0" name=""/>
        <dsp:cNvSpPr/>
      </dsp:nvSpPr>
      <dsp:spPr>
        <a:xfrm>
          <a:off x="0" y="273779"/>
          <a:ext cx="79247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016CC-B792-4200-99FE-63B3B4E2FC41}">
      <dsp:nvSpPr>
        <dsp:cNvPr id="0" name=""/>
        <dsp:cNvSpPr/>
      </dsp:nvSpPr>
      <dsp:spPr>
        <a:xfrm>
          <a:off x="396240" y="37619"/>
          <a:ext cx="707133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Increase innovation in instruction </a:t>
          </a:r>
          <a:endParaRPr lang="en-US" sz="1800" b="1" kern="1200" dirty="0"/>
        </a:p>
      </dsp:txBody>
      <dsp:txXfrm>
        <a:off x="419297" y="60676"/>
        <a:ext cx="7025216" cy="426206"/>
      </dsp:txXfrm>
    </dsp:sp>
    <dsp:sp modelId="{4DD911FA-9FB8-42AE-9A91-E2AD041539C9}">
      <dsp:nvSpPr>
        <dsp:cNvPr id="0" name=""/>
        <dsp:cNvSpPr/>
      </dsp:nvSpPr>
      <dsp:spPr>
        <a:xfrm>
          <a:off x="0" y="999539"/>
          <a:ext cx="79247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21DBD4-2F0C-4AB5-BB04-BD2FA2246CAF}">
      <dsp:nvSpPr>
        <dsp:cNvPr id="0" name=""/>
        <dsp:cNvSpPr/>
      </dsp:nvSpPr>
      <dsp:spPr>
        <a:xfrm>
          <a:off x="396240" y="763379"/>
          <a:ext cx="7071330" cy="4723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Increase the use of important school, teacher, &amp; classroom measures</a:t>
          </a:r>
          <a:endParaRPr lang="en-US" sz="1800" b="1" kern="1200" dirty="0"/>
        </a:p>
      </dsp:txBody>
      <dsp:txXfrm>
        <a:off x="419297" y="786436"/>
        <a:ext cx="7025216" cy="426206"/>
      </dsp:txXfrm>
    </dsp:sp>
    <dsp:sp modelId="{43F33128-6EF4-4735-A9A2-EF7F7A44ABF3}">
      <dsp:nvSpPr>
        <dsp:cNvPr id="0" name=""/>
        <dsp:cNvSpPr/>
      </dsp:nvSpPr>
      <dsp:spPr>
        <a:xfrm>
          <a:off x="0" y="1725299"/>
          <a:ext cx="79247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0E03D-AD9D-487F-84D5-807125A054A1}">
      <dsp:nvSpPr>
        <dsp:cNvPr id="0" name=""/>
        <dsp:cNvSpPr/>
      </dsp:nvSpPr>
      <dsp:spPr>
        <a:xfrm>
          <a:off x="396240" y="1489139"/>
          <a:ext cx="7071330" cy="4723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Increase collaboration &amp; teacher leadership</a:t>
          </a:r>
          <a:endParaRPr lang="en-US" sz="1800" b="1" kern="1200" dirty="0"/>
        </a:p>
      </dsp:txBody>
      <dsp:txXfrm>
        <a:off x="419297" y="1512196"/>
        <a:ext cx="7025216" cy="426206"/>
      </dsp:txXfrm>
    </dsp:sp>
    <dsp:sp modelId="{15B72B2B-2588-4A40-AD87-E37768435E75}">
      <dsp:nvSpPr>
        <dsp:cNvPr id="0" name=""/>
        <dsp:cNvSpPr/>
      </dsp:nvSpPr>
      <dsp:spPr>
        <a:xfrm>
          <a:off x="0" y="2451059"/>
          <a:ext cx="79247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9EFDB8-1E70-4B79-B698-813B12A06E4A}">
      <dsp:nvSpPr>
        <dsp:cNvPr id="0" name=""/>
        <dsp:cNvSpPr/>
      </dsp:nvSpPr>
      <dsp:spPr>
        <a:xfrm>
          <a:off x="396240" y="2214899"/>
          <a:ext cx="7071330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Increase the level of autonomy and ownership of learning </a:t>
          </a:r>
          <a:endParaRPr lang="en-US" sz="1800" b="1" kern="1200" dirty="0"/>
        </a:p>
      </dsp:txBody>
      <dsp:txXfrm>
        <a:off x="419297" y="2237956"/>
        <a:ext cx="7025216" cy="426206"/>
      </dsp:txXfrm>
    </dsp:sp>
    <dsp:sp modelId="{58C69D94-AEAC-40E1-AF15-AF5CD07928CE}">
      <dsp:nvSpPr>
        <dsp:cNvPr id="0" name=""/>
        <dsp:cNvSpPr/>
      </dsp:nvSpPr>
      <dsp:spPr>
        <a:xfrm>
          <a:off x="0" y="3176820"/>
          <a:ext cx="79247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D2D50-B08D-4162-9630-A4BE777D7DA0}">
      <dsp:nvSpPr>
        <dsp:cNvPr id="0" name=""/>
        <dsp:cNvSpPr/>
      </dsp:nvSpPr>
      <dsp:spPr>
        <a:xfrm>
          <a:off x="396240" y="2940660"/>
          <a:ext cx="7071330" cy="4723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Increase quality teaching and learning using ICT </a:t>
          </a:r>
          <a:endParaRPr lang="en-US" sz="1800" b="1" kern="1200" dirty="0"/>
        </a:p>
      </dsp:txBody>
      <dsp:txXfrm>
        <a:off x="419297" y="2963717"/>
        <a:ext cx="7025216" cy="426206"/>
      </dsp:txXfrm>
    </dsp:sp>
    <dsp:sp modelId="{EAE98210-E351-4AF8-A0D2-65971E8D6544}">
      <dsp:nvSpPr>
        <dsp:cNvPr id="0" name=""/>
        <dsp:cNvSpPr/>
      </dsp:nvSpPr>
      <dsp:spPr>
        <a:xfrm>
          <a:off x="0" y="3902580"/>
          <a:ext cx="792479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37DD1B-7B9B-4976-B67C-48348C38D6B9}">
      <dsp:nvSpPr>
        <dsp:cNvPr id="0" name=""/>
        <dsp:cNvSpPr/>
      </dsp:nvSpPr>
      <dsp:spPr>
        <a:xfrm>
          <a:off x="396240" y="3666419"/>
          <a:ext cx="7071330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677" tIns="0" rIns="20967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Establish </a:t>
          </a:r>
          <a:r>
            <a:rPr lang="en-US" sz="1800" b="1" i="1" kern="1200" dirty="0" smtClean="0"/>
            <a:t>Professional Learning Networks</a:t>
          </a:r>
          <a:r>
            <a:rPr lang="en-US" sz="1800" b="1" kern="1200" dirty="0" smtClean="0"/>
            <a:t> </a:t>
          </a:r>
          <a:endParaRPr lang="en-US" sz="1800" b="1" kern="1200" dirty="0"/>
        </a:p>
      </dsp:txBody>
      <dsp:txXfrm>
        <a:off x="419297" y="3689476"/>
        <a:ext cx="7025216" cy="42620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5B6D9-7FDA-4D5C-BCD0-B88CC6A4720E}">
      <dsp:nvSpPr>
        <dsp:cNvPr id="0" name=""/>
        <dsp:cNvSpPr/>
      </dsp:nvSpPr>
      <dsp:spPr>
        <a:xfrm>
          <a:off x="4217739" y="491088"/>
          <a:ext cx="406753" cy="98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930"/>
              </a:lnTo>
              <a:lnTo>
                <a:pt x="406753" y="9899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0A743-3785-46AE-B27F-EA5E6059829F}">
      <dsp:nvSpPr>
        <dsp:cNvPr id="0" name=""/>
        <dsp:cNvSpPr/>
      </dsp:nvSpPr>
      <dsp:spPr>
        <a:xfrm>
          <a:off x="3810985" y="491088"/>
          <a:ext cx="406753" cy="989930"/>
        </a:xfrm>
        <a:custGeom>
          <a:avLst/>
          <a:gdLst/>
          <a:ahLst/>
          <a:cxnLst/>
          <a:rect l="0" t="0" r="0" b="0"/>
          <a:pathLst>
            <a:path>
              <a:moveTo>
                <a:pt x="406753" y="0"/>
              </a:moveTo>
              <a:lnTo>
                <a:pt x="406753" y="989930"/>
              </a:lnTo>
              <a:lnTo>
                <a:pt x="0" y="9899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AD8B9-4EB4-42D0-8F12-25A56F74BDD3}">
      <dsp:nvSpPr>
        <dsp:cNvPr id="0" name=""/>
        <dsp:cNvSpPr/>
      </dsp:nvSpPr>
      <dsp:spPr>
        <a:xfrm>
          <a:off x="4217739" y="491088"/>
          <a:ext cx="406753" cy="29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038"/>
              </a:lnTo>
              <a:lnTo>
                <a:pt x="406753" y="2940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D0AB45-0C03-4881-BD9D-E76EA01B5535}">
      <dsp:nvSpPr>
        <dsp:cNvPr id="0" name=""/>
        <dsp:cNvSpPr/>
      </dsp:nvSpPr>
      <dsp:spPr>
        <a:xfrm>
          <a:off x="3810985" y="491088"/>
          <a:ext cx="406753" cy="294038"/>
        </a:xfrm>
        <a:custGeom>
          <a:avLst/>
          <a:gdLst/>
          <a:ahLst/>
          <a:cxnLst/>
          <a:rect l="0" t="0" r="0" b="0"/>
          <a:pathLst>
            <a:path>
              <a:moveTo>
                <a:pt x="406753" y="0"/>
              </a:moveTo>
              <a:lnTo>
                <a:pt x="406753" y="294038"/>
              </a:lnTo>
              <a:lnTo>
                <a:pt x="0" y="2940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6E598-3C6B-4778-BADC-04C207B61E99}">
      <dsp:nvSpPr>
        <dsp:cNvPr id="0" name=""/>
        <dsp:cNvSpPr/>
      </dsp:nvSpPr>
      <dsp:spPr>
        <a:xfrm>
          <a:off x="5996673" y="2578763"/>
          <a:ext cx="450859" cy="238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713"/>
              </a:lnTo>
              <a:lnTo>
                <a:pt x="450859" y="2381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DA6E2-C2DD-434E-AE1B-FF4F225B300D}">
      <dsp:nvSpPr>
        <dsp:cNvPr id="0" name=""/>
        <dsp:cNvSpPr/>
      </dsp:nvSpPr>
      <dsp:spPr>
        <a:xfrm>
          <a:off x="5996673" y="2578763"/>
          <a:ext cx="450859" cy="1685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822"/>
              </a:lnTo>
              <a:lnTo>
                <a:pt x="450859" y="168582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36A8F-7A93-4D34-8007-D120442D7F36}">
      <dsp:nvSpPr>
        <dsp:cNvPr id="0" name=""/>
        <dsp:cNvSpPr/>
      </dsp:nvSpPr>
      <dsp:spPr>
        <a:xfrm>
          <a:off x="5996673" y="2578763"/>
          <a:ext cx="450859" cy="98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930"/>
              </a:lnTo>
              <a:lnTo>
                <a:pt x="450859" y="98993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6E5FA6-8421-4972-AAF4-BE22BD0255A5}">
      <dsp:nvSpPr>
        <dsp:cNvPr id="0" name=""/>
        <dsp:cNvSpPr/>
      </dsp:nvSpPr>
      <dsp:spPr>
        <a:xfrm>
          <a:off x="5996673" y="2578763"/>
          <a:ext cx="450859" cy="29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038"/>
              </a:lnTo>
              <a:lnTo>
                <a:pt x="450859" y="2940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C5378-3365-4662-BD06-817812B0B6E5}">
      <dsp:nvSpPr>
        <dsp:cNvPr id="0" name=""/>
        <dsp:cNvSpPr/>
      </dsp:nvSpPr>
      <dsp:spPr>
        <a:xfrm>
          <a:off x="4217739" y="491088"/>
          <a:ext cx="1778934" cy="1597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696"/>
              </a:lnTo>
              <a:lnTo>
                <a:pt x="1778934" y="1494696"/>
              </a:lnTo>
              <a:lnTo>
                <a:pt x="1778934" y="15976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AF0F4-43E7-49C4-AE00-A450A11A5909}">
      <dsp:nvSpPr>
        <dsp:cNvPr id="0" name=""/>
        <dsp:cNvSpPr/>
      </dsp:nvSpPr>
      <dsp:spPr>
        <a:xfrm>
          <a:off x="4810717" y="2578763"/>
          <a:ext cx="450859" cy="3077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77605"/>
              </a:lnTo>
              <a:lnTo>
                <a:pt x="450859" y="3077605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FE9018-06B9-48D9-970F-A51835139751}">
      <dsp:nvSpPr>
        <dsp:cNvPr id="0" name=""/>
        <dsp:cNvSpPr/>
      </dsp:nvSpPr>
      <dsp:spPr>
        <a:xfrm>
          <a:off x="4810717" y="2578763"/>
          <a:ext cx="450859" cy="238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713"/>
              </a:lnTo>
              <a:lnTo>
                <a:pt x="450859" y="2381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F0042-9574-4438-A9F6-98BFB0E6C6AB}">
      <dsp:nvSpPr>
        <dsp:cNvPr id="0" name=""/>
        <dsp:cNvSpPr/>
      </dsp:nvSpPr>
      <dsp:spPr>
        <a:xfrm>
          <a:off x="4810717" y="2578763"/>
          <a:ext cx="450859" cy="1685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822"/>
              </a:lnTo>
              <a:lnTo>
                <a:pt x="450859" y="168582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74C14-3EF7-4D08-80FE-412FB6908E2C}">
      <dsp:nvSpPr>
        <dsp:cNvPr id="0" name=""/>
        <dsp:cNvSpPr/>
      </dsp:nvSpPr>
      <dsp:spPr>
        <a:xfrm>
          <a:off x="4810717" y="2578763"/>
          <a:ext cx="450859" cy="98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930"/>
              </a:lnTo>
              <a:lnTo>
                <a:pt x="450859" y="98993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C1DA6-D290-4BE2-807F-6EDB82223BC8}">
      <dsp:nvSpPr>
        <dsp:cNvPr id="0" name=""/>
        <dsp:cNvSpPr/>
      </dsp:nvSpPr>
      <dsp:spPr>
        <a:xfrm>
          <a:off x="4810717" y="2578763"/>
          <a:ext cx="450859" cy="29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038"/>
              </a:lnTo>
              <a:lnTo>
                <a:pt x="450859" y="2940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D6271-E7A6-4768-828C-430A48FD54C8}">
      <dsp:nvSpPr>
        <dsp:cNvPr id="0" name=""/>
        <dsp:cNvSpPr/>
      </dsp:nvSpPr>
      <dsp:spPr>
        <a:xfrm>
          <a:off x="4217739" y="491088"/>
          <a:ext cx="592978" cy="15976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696"/>
              </a:lnTo>
              <a:lnTo>
                <a:pt x="592978" y="1494696"/>
              </a:lnTo>
              <a:lnTo>
                <a:pt x="592978" y="15976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69989-85F0-437C-8BF6-A90E33A9C4FC}">
      <dsp:nvSpPr>
        <dsp:cNvPr id="0" name=""/>
        <dsp:cNvSpPr/>
      </dsp:nvSpPr>
      <dsp:spPr>
        <a:xfrm>
          <a:off x="3624760" y="491088"/>
          <a:ext cx="592978" cy="1597610"/>
        </a:xfrm>
        <a:custGeom>
          <a:avLst/>
          <a:gdLst/>
          <a:ahLst/>
          <a:cxnLst/>
          <a:rect l="0" t="0" r="0" b="0"/>
          <a:pathLst>
            <a:path>
              <a:moveTo>
                <a:pt x="592978" y="0"/>
              </a:moveTo>
              <a:lnTo>
                <a:pt x="592978" y="1494696"/>
              </a:lnTo>
              <a:lnTo>
                <a:pt x="0" y="1494696"/>
              </a:lnTo>
              <a:lnTo>
                <a:pt x="0" y="15976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74512-6660-4723-9E0A-E288A8DF2E51}">
      <dsp:nvSpPr>
        <dsp:cNvPr id="0" name=""/>
        <dsp:cNvSpPr/>
      </dsp:nvSpPr>
      <dsp:spPr>
        <a:xfrm>
          <a:off x="2438804" y="2578763"/>
          <a:ext cx="450859" cy="2381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1713"/>
              </a:lnTo>
              <a:lnTo>
                <a:pt x="450859" y="238171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C9F10-356C-484F-AE1B-7D93B41BF1E5}">
      <dsp:nvSpPr>
        <dsp:cNvPr id="0" name=""/>
        <dsp:cNvSpPr/>
      </dsp:nvSpPr>
      <dsp:spPr>
        <a:xfrm>
          <a:off x="2438804" y="2578763"/>
          <a:ext cx="450859" cy="1685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822"/>
              </a:lnTo>
              <a:lnTo>
                <a:pt x="450859" y="168582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EC2BD-901B-4390-8E1F-C011FB8BBFC9}">
      <dsp:nvSpPr>
        <dsp:cNvPr id="0" name=""/>
        <dsp:cNvSpPr/>
      </dsp:nvSpPr>
      <dsp:spPr>
        <a:xfrm>
          <a:off x="2438804" y="2578763"/>
          <a:ext cx="450859" cy="989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930"/>
              </a:lnTo>
              <a:lnTo>
                <a:pt x="450859" y="98993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F14CF-A1CA-4E98-9400-94F16ACCF12F}">
      <dsp:nvSpPr>
        <dsp:cNvPr id="0" name=""/>
        <dsp:cNvSpPr/>
      </dsp:nvSpPr>
      <dsp:spPr>
        <a:xfrm>
          <a:off x="2438804" y="2578763"/>
          <a:ext cx="450859" cy="294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038"/>
              </a:lnTo>
              <a:lnTo>
                <a:pt x="450859" y="294038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E66118-9BEA-4DAA-9CCE-8C7A3B50C54B}">
      <dsp:nvSpPr>
        <dsp:cNvPr id="0" name=""/>
        <dsp:cNvSpPr/>
      </dsp:nvSpPr>
      <dsp:spPr>
        <a:xfrm>
          <a:off x="2438804" y="491088"/>
          <a:ext cx="1778934" cy="1597610"/>
        </a:xfrm>
        <a:custGeom>
          <a:avLst/>
          <a:gdLst/>
          <a:ahLst/>
          <a:cxnLst/>
          <a:rect l="0" t="0" r="0" b="0"/>
          <a:pathLst>
            <a:path>
              <a:moveTo>
                <a:pt x="1778934" y="0"/>
              </a:moveTo>
              <a:lnTo>
                <a:pt x="1778934" y="1494696"/>
              </a:lnTo>
              <a:lnTo>
                <a:pt x="0" y="1494696"/>
              </a:lnTo>
              <a:lnTo>
                <a:pt x="0" y="159761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8BB26-E6F9-42FD-83FB-527486E494BF}">
      <dsp:nvSpPr>
        <dsp:cNvPr id="0" name=""/>
        <dsp:cNvSpPr/>
      </dsp:nvSpPr>
      <dsp:spPr>
        <a:xfrm>
          <a:off x="3972706" y="1023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21098-AB27-4554-8EB6-5DC765EDD8EC}">
      <dsp:nvSpPr>
        <dsp:cNvPr id="0" name=""/>
        <dsp:cNvSpPr/>
      </dsp:nvSpPr>
      <dsp:spPr>
        <a:xfrm>
          <a:off x="3972706" y="1023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8C3D3-5176-4BA0-82AB-AB9CDB1BC368}">
      <dsp:nvSpPr>
        <dsp:cNvPr id="0" name=""/>
        <dsp:cNvSpPr/>
      </dsp:nvSpPr>
      <dsp:spPr>
        <a:xfrm>
          <a:off x="3727674" y="89235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School Leadership</a:t>
          </a:r>
        </a:p>
      </dsp:txBody>
      <dsp:txXfrm>
        <a:off x="3727674" y="89235"/>
        <a:ext cx="980129" cy="313641"/>
      </dsp:txXfrm>
    </dsp:sp>
    <dsp:sp modelId="{F38DCDA8-2C95-436F-A5EF-2C638311D808}">
      <dsp:nvSpPr>
        <dsp:cNvPr id="0" name=""/>
        <dsp:cNvSpPr/>
      </dsp:nvSpPr>
      <dsp:spPr>
        <a:xfrm>
          <a:off x="2193772" y="2088698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ABBE3-FEEF-431B-BEFF-CA38EF2EC007}">
      <dsp:nvSpPr>
        <dsp:cNvPr id="0" name=""/>
        <dsp:cNvSpPr/>
      </dsp:nvSpPr>
      <dsp:spPr>
        <a:xfrm>
          <a:off x="2193772" y="2088698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5DC72-CFA5-4CD0-A734-715C8C35C572}">
      <dsp:nvSpPr>
        <dsp:cNvPr id="0" name=""/>
        <dsp:cNvSpPr/>
      </dsp:nvSpPr>
      <dsp:spPr>
        <a:xfrm>
          <a:off x="1948740" y="2176910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ITL</a:t>
          </a:r>
        </a:p>
      </dsp:txBody>
      <dsp:txXfrm>
        <a:off x="1948740" y="2176910"/>
        <a:ext cx="980129" cy="313641"/>
      </dsp:txXfrm>
    </dsp:sp>
    <dsp:sp modelId="{59C0F8B3-2024-4D6D-A4BD-C8FC87D3F05A}">
      <dsp:nvSpPr>
        <dsp:cNvPr id="0" name=""/>
        <dsp:cNvSpPr/>
      </dsp:nvSpPr>
      <dsp:spPr>
        <a:xfrm>
          <a:off x="2830856" y="2784590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0CCE98-49C3-4336-B9EA-53E44C294AD8}">
      <dsp:nvSpPr>
        <dsp:cNvPr id="0" name=""/>
        <dsp:cNvSpPr/>
      </dsp:nvSpPr>
      <dsp:spPr>
        <a:xfrm>
          <a:off x="2830856" y="2784590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5BAEB-5156-4D42-AFA0-BC90CA0E7F7B}">
      <dsp:nvSpPr>
        <dsp:cNvPr id="0" name=""/>
        <dsp:cNvSpPr/>
      </dsp:nvSpPr>
      <dsp:spPr>
        <a:xfrm>
          <a:off x="2585824" y="2872801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Leadership &amp; Collaboration</a:t>
          </a:r>
        </a:p>
      </dsp:txBody>
      <dsp:txXfrm>
        <a:off x="2585824" y="2872801"/>
        <a:ext cx="980129" cy="313641"/>
      </dsp:txXfrm>
    </dsp:sp>
    <dsp:sp modelId="{4D4F8CDE-65D2-4E1E-8425-1FB41593A8CE}">
      <dsp:nvSpPr>
        <dsp:cNvPr id="0" name=""/>
        <dsp:cNvSpPr/>
      </dsp:nvSpPr>
      <dsp:spPr>
        <a:xfrm>
          <a:off x="2830856" y="3480481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E69928-DEDF-4567-9EC5-5B8F13576499}">
      <dsp:nvSpPr>
        <dsp:cNvPr id="0" name=""/>
        <dsp:cNvSpPr/>
      </dsp:nvSpPr>
      <dsp:spPr>
        <a:xfrm>
          <a:off x="2830856" y="3480481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F35356-56D8-44CF-A047-188BA0F563F0}">
      <dsp:nvSpPr>
        <dsp:cNvPr id="0" name=""/>
        <dsp:cNvSpPr/>
      </dsp:nvSpPr>
      <dsp:spPr>
        <a:xfrm>
          <a:off x="2585824" y="3568693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Innovative Teaching &amp; Learning</a:t>
          </a:r>
        </a:p>
      </dsp:txBody>
      <dsp:txXfrm>
        <a:off x="2585824" y="3568693"/>
        <a:ext cx="980129" cy="313641"/>
      </dsp:txXfrm>
    </dsp:sp>
    <dsp:sp modelId="{C917B760-2437-459D-8067-D5F8D33AD7FE}">
      <dsp:nvSpPr>
        <dsp:cNvPr id="0" name=""/>
        <dsp:cNvSpPr/>
      </dsp:nvSpPr>
      <dsp:spPr>
        <a:xfrm>
          <a:off x="2830856" y="4176373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CA084-D6FE-449B-8A69-4B01BA6FBF89}">
      <dsp:nvSpPr>
        <dsp:cNvPr id="0" name=""/>
        <dsp:cNvSpPr/>
      </dsp:nvSpPr>
      <dsp:spPr>
        <a:xfrm>
          <a:off x="2830856" y="4176373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972FE-0242-4B41-B03A-3A61EBAF0EBF}">
      <dsp:nvSpPr>
        <dsp:cNvPr id="0" name=""/>
        <dsp:cNvSpPr/>
      </dsp:nvSpPr>
      <dsp:spPr>
        <a:xfrm>
          <a:off x="2585824" y="4264585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Improve Measures</a:t>
          </a:r>
        </a:p>
      </dsp:txBody>
      <dsp:txXfrm>
        <a:off x="2585824" y="4264585"/>
        <a:ext cx="980129" cy="313641"/>
      </dsp:txXfrm>
    </dsp:sp>
    <dsp:sp modelId="{F3BBB9F6-6185-48E7-BCCC-EF74062BD5CB}">
      <dsp:nvSpPr>
        <dsp:cNvPr id="0" name=""/>
        <dsp:cNvSpPr/>
      </dsp:nvSpPr>
      <dsp:spPr>
        <a:xfrm>
          <a:off x="2830856" y="4872265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57E4D-3F2D-492E-889B-742C90237E83}">
      <dsp:nvSpPr>
        <dsp:cNvPr id="0" name=""/>
        <dsp:cNvSpPr/>
      </dsp:nvSpPr>
      <dsp:spPr>
        <a:xfrm>
          <a:off x="2830856" y="4872265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2D67A-2373-4FCF-9870-3369A1E6D682}">
      <dsp:nvSpPr>
        <dsp:cNvPr id="0" name=""/>
        <dsp:cNvSpPr/>
      </dsp:nvSpPr>
      <dsp:spPr>
        <a:xfrm>
          <a:off x="2585824" y="4960476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Autonomy &amp; Ownership</a:t>
          </a:r>
        </a:p>
      </dsp:txBody>
      <dsp:txXfrm>
        <a:off x="2585824" y="4960476"/>
        <a:ext cx="980129" cy="313641"/>
      </dsp:txXfrm>
    </dsp:sp>
    <dsp:sp modelId="{A16B89A6-817D-4DC0-B5E8-3B606FAEAB46}">
      <dsp:nvSpPr>
        <dsp:cNvPr id="0" name=""/>
        <dsp:cNvSpPr/>
      </dsp:nvSpPr>
      <dsp:spPr>
        <a:xfrm>
          <a:off x="3379728" y="2088698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BE587-3DD4-4A7D-867C-0A083ADA8DEC}">
      <dsp:nvSpPr>
        <dsp:cNvPr id="0" name=""/>
        <dsp:cNvSpPr/>
      </dsp:nvSpPr>
      <dsp:spPr>
        <a:xfrm>
          <a:off x="3379728" y="2088698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0AD11-6962-4940-9890-FD4403B2652D}">
      <dsp:nvSpPr>
        <dsp:cNvPr id="0" name=""/>
        <dsp:cNvSpPr/>
      </dsp:nvSpPr>
      <dsp:spPr>
        <a:xfrm>
          <a:off x="3134696" y="2176910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>
              <a:solidFill>
                <a:sysClr val="windowText" lastClr="000000"/>
              </a:solidFill>
            </a:rPr>
            <a:t>District Initiatives</a:t>
          </a:r>
        </a:p>
      </dsp:txBody>
      <dsp:txXfrm>
        <a:off x="3134696" y="2176910"/>
        <a:ext cx="980129" cy="313641"/>
      </dsp:txXfrm>
    </dsp:sp>
    <dsp:sp modelId="{5DDAA469-8A12-4056-9D00-83A235E47E03}">
      <dsp:nvSpPr>
        <dsp:cNvPr id="0" name=""/>
        <dsp:cNvSpPr/>
      </dsp:nvSpPr>
      <dsp:spPr>
        <a:xfrm>
          <a:off x="4565684" y="2088698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70B50-2E7C-45B7-B1EA-8BC9167F7ED4}">
      <dsp:nvSpPr>
        <dsp:cNvPr id="0" name=""/>
        <dsp:cNvSpPr/>
      </dsp:nvSpPr>
      <dsp:spPr>
        <a:xfrm>
          <a:off x="4565684" y="2088698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444F4-C6AF-40E2-98D8-94B7DEAE49B5}">
      <dsp:nvSpPr>
        <dsp:cNvPr id="0" name=""/>
        <dsp:cNvSpPr/>
      </dsp:nvSpPr>
      <dsp:spPr>
        <a:xfrm>
          <a:off x="4320652" y="2176910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Department</a:t>
          </a:r>
        </a:p>
      </dsp:txBody>
      <dsp:txXfrm>
        <a:off x="4320652" y="2176910"/>
        <a:ext cx="980129" cy="313641"/>
      </dsp:txXfrm>
    </dsp:sp>
    <dsp:sp modelId="{EC849295-BBA0-4EF6-A8D0-067A36A988C4}">
      <dsp:nvSpPr>
        <dsp:cNvPr id="0" name=""/>
        <dsp:cNvSpPr/>
      </dsp:nvSpPr>
      <dsp:spPr>
        <a:xfrm>
          <a:off x="5202768" y="2784590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3A8B38-BF5F-4E9D-994F-15626C37D9E0}">
      <dsp:nvSpPr>
        <dsp:cNvPr id="0" name=""/>
        <dsp:cNvSpPr/>
      </dsp:nvSpPr>
      <dsp:spPr>
        <a:xfrm>
          <a:off x="5202768" y="2784590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D2896E-EDE7-4AF9-95BE-96ABCDBA3409}">
      <dsp:nvSpPr>
        <dsp:cNvPr id="0" name=""/>
        <dsp:cNvSpPr/>
      </dsp:nvSpPr>
      <dsp:spPr>
        <a:xfrm>
          <a:off x="4957736" y="2872801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/>
            <a:t>Dep't Specific Goals</a:t>
          </a:r>
        </a:p>
      </dsp:txBody>
      <dsp:txXfrm>
        <a:off x="4957736" y="2872801"/>
        <a:ext cx="980129" cy="313641"/>
      </dsp:txXfrm>
    </dsp:sp>
    <dsp:sp modelId="{9BA25304-BED1-4EC8-965E-D88841C2DC1B}">
      <dsp:nvSpPr>
        <dsp:cNvPr id="0" name=""/>
        <dsp:cNvSpPr/>
      </dsp:nvSpPr>
      <dsp:spPr>
        <a:xfrm>
          <a:off x="5202768" y="3480481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C4E571-ADE8-4FE1-8973-45B1EFC65F08}">
      <dsp:nvSpPr>
        <dsp:cNvPr id="0" name=""/>
        <dsp:cNvSpPr/>
      </dsp:nvSpPr>
      <dsp:spPr>
        <a:xfrm>
          <a:off x="5202768" y="3480481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EB678-B18A-486F-8F13-FECFE749BE88}">
      <dsp:nvSpPr>
        <dsp:cNvPr id="0" name=""/>
        <dsp:cNvSpPr/>
      </dsp:nvSpPr>
      <dsp:spPr>
        <a:xfrm>
          <a:off x="4957736" y="3568693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Credit Attainment</a:t>
          </a:r>
        </a:p>
      </dsp:txBody>
      <dsp:txXfrm>
        <a:off x="4957736" y="3568693"/>
        <a:ext cx="980129" cy="313641"/>
      </dsp:txXfrm>
    </dsp:sp>
    <dsp:sp modelId="{C9DC3633-9232-4D46-83C8-769191B0AA9E}">
      <dsp:nvSpPr>
        <dsp:cNvPr id="0" name=""/>
        <dsp:cNvSpPr/>
      </dsp:nvSpPr>
      <dsp:spPr>
        <a:xfrm>
          <a:off x="5202768" y="4176373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8A581-7D4F-4E2D-81FE-458964F92D59}">
      <dsp:nvSpPr>
        <dsp:cNvPr id="0" name=""/>
        <dsp:cNvSpPr/>
      </dsp:nvSpPr>
      <dsp:spPr>
        <a:xfrm>
          <a:off x="5202768" y="4176373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69DA3-A6C1-4D9D-A038-D3CC1A970184}">
      <dsp:nvSpPr>
        <dsp:cNvPr id="0" name=""/>
        <dsp:cNvSpPr/>
      </dsp:nvSpPr>
      <dsp:spPr>
        <a:xfrm>
          <a:off x="4957736" y="4264585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HSPE Status</a:t>
          </a:r>
        </a:p>
      </dsp:txBody>
      <dsp:txXfrm>
        <a:off x="4957736" y="4264585"/>
        <a:ext cx="980129" cy="313641"/>
      </dsp:txXfrm>
    </dsp:sp>
    <dsp:sp modelId="{020FF157-B9EC-47A9-982B-E16DACB5E240}">
      <dsp:nvSpPr>
        <dsp:cNvPr id="0" name=""/>
        <dsp:cNvSpPr/>
      </dsp:nvSpPr>
      <dsp:spPr>
        <a:xfrm>
          <a:off x="5202768" y="4872265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2A65E-E5E3-4D73-83D0-2CCF33BA0977}">
      <dsp:nvSpPr>
        <dsp:cNvPr id="0" name=""/>
        <dsp:cNvSpPr/>
      </dsp:nvSpPr>
      <dsp:spPr>
        <a:xfrm>
          <a:off x="5202768" y="4872265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C59C8C-688C-4E9D-8336-6DC3908B5424}">
      <dsp:nvSpPr>
        <dsp:cNvPr id="0" name=""/>
        <dsp:cNvSpPr/>
      </dsp:nvSpPr>
      <dsp:spPr>
        <a:xfrm>
          <a:off x="4957736" y="4960476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AP Completion &amp; Performance</a:t>
          </a:r>
        </a:p>
      </dsp:txBody>
      <dsp:txXfrm>
        <a:off x="4957736" y="4960476"/>
        <a:ext cx="980129" cy="313641"/>
      </dsp:txXfrm>
    </dsp:sp>
    <dsp:sp modelId="{9236322C-0E63-466E-946B-8726789D8CF9}">
      <dsp:nvSpPr>
        <dsp:cNvPr id="0" name=""/>
        <dsp:cNvSpPr/>
      </dsp:nvSpPr>
      <dsp:spPr>
        <a:xfrm>
          <a:off x="5202768" y="5568156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E8D8C-D148-481E-9792-ACB3D6B32499}">
      <dsp:nvSpPr>
        <dsp:cNvPr id="0" name=""/>
        <dsp:cNvSpPr/>
      </dsp:nvSpPr>
      <dsp:spPr>
        <a:xfrm>
          <a:off x="5202768" y="5568156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BEED9-3242-4D9F-A62C-FDA1B16BEEAD}">
      <dsp:nvSpPr>
        <dsp:cNvPr id="0" name=""/>
        <dsp:cNvSpPr/>
      </dsp:nvSpPr>
      <dsp:spPr>
        <a:xfrm>
          <a:off x="4957736" y="5656368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Graduation Indicators</a:t>
          </a:r>
        </a:p>
      </dsp:txBody>
      <dsp:txXfrm>
        <a:off x="4957736" y="5656368"/>
        <a:ext cx="980129" cy="313641"/>
      </dsp:txXfrm>
    </dsp:sp>
    <dsp:sp modelId="{FD5E1ED1-CA3E-4054-B2B8-181AC441AA7F}">
      <dsp:nvSpPr>
        <dsp:cNvPr id="0" name=""/>
        <dsp:cNvSpPr/>
      </dsp:nvSpPr>
      <dsp:spPr>
        <a:xfrm>
          <a:off x="5751641" y="2088698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E755E-C3EC-471F-A1B4-545F8FD0CA48}">
      <dsp:nvSpPr>
        <dsp:cNvPr id="0" name=""/>
        <dsp:cNvSpPr/>
      </dsp:nvSpPr>
      <dsp:spPr>
        <a:xfrm>
          <a:off x="5751641" y="2088698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B957-C117-4386-8162-4B26EC82ECD0}">
      <dsp:nvSpPr>
        <dsp:cNvPr id="0" name=""/>
        <dsp:cNvSpPr/>
      </dsp:nvSpPr>
      <dsp:spPr>
        <a:xfrm>
          <a:off x="5506608" y="2176910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MTSS </a:t>
          </a:r>
          <a:r>
            <a:rPr lang="en-US" sz="1100" b="1" kern="1200" dirty="0" smtClean="0"/>
            <a:t>Team</a:t>
          </a:r>
          <a:endParaRPr lang="en-US" sz="1100" b="1" kern="1200" dirty="0"/>
        </a:p>
      </dsp:txBody>
      <dsp:txXfrm>
        <a:off x="5506608" y="2176910"/>
        <a:ext cx="980129" cy="313641"/>
      </dsp:txXfrm>
    </dsp:sp>
    <dsp:sp modelId="{11D41DF5-9488-431A-9EA8-96797D812594}">
      <dsp:nvSpPr>
        <dsp:cNvPr id="0" name=""/>
        <dsp:cNvSpPr/>
      </dsp:nvSpPr>
      <dsp:spPr>
        <a:xfrm>
          <a:off x="6388724" y="2784590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151F7E-9C11-435F-BB07-B8EE6F1E18FB}">
      <dsp:nvSpPr>
        <dsp:cNvPr id="0" name=""/>
        <dsp:cNvSpPr/>
      </dsp:nvSpPr>
      <dsp:spPr>
        <a:xfrm>
          <a:off x="6388724" y="2784590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C6A62E-B5D8-4E53-B66C-0270315A51B9}">
      <dsp:nvSpPr>
        <dsp:cNvPr id="0" name=""/>
        <dsp:cNvSpPr/>
      </dsp:nvSpPr>
      <dsp:spPr>
        <a:xfrm>
          <a:off x="6143692" y="2872801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Academic Interventions</a:t>
          </a:r>
        </a:p>
      </dsp:txBody>
      <dsp:txXfrm>
        <a:off x="6143692" y="2872801"/>
        <a:ext cx="980129" cy="313641"/>
      </dsp:txXfrm>
    </dsp:sp>
    <dsp:sp modelId="{0914EF6C-CB44-46BE-A0EF-59119B98B317}">
      <dsp:nvSpPr>
        <dsp:cNvPr id="0" name=""/>
        <dsp:cNvSpPr/>
      </dsp:nvSpPr>
      <dsp:spPr>
        <a:xfrm>
          <a:off x="6388724" y="3480481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8F449E-0C20-487B-9764-70442105BC82}">
      <dsp:nvSpPr>
        <dsp:cNvPr id="0" name=""/>
        <dsp:cNvSpPr/>
      </dsp:nvSpPr>
      <dsp:spPr>
        <a:xfrm>
          <a:off x="6388724" y="3480481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74F816-5926-4753-B5FB-00BF6B7EB6BA}">
      <dsp:nvSpPr>
        <dsp:cNvPr id="0" name=""/>
        <dsp:cNvSpPr/>
      </dsp:nvSpPr>
      <dsp:spPr>
        <a:xfrm>
          <a:off x="6143692" y="3568693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Behavioral Interventions</a:t>
          </a:r>
        </a:p>
      </dsp:txBody>
      <dsp:txXfrm>
        <a:off x="6143692" y="3568693"/>
        <a:ext cx="980129" cy="313641"/>
      </dsp:txXfrm>
    </dsp:sp>
    <dsp:sp modelId="{FBB9C23D-5FC1-47AE-8230-4B9C5B9439D9}">
      <dsp:nvSpPr>
        <dsp:cNvPr id="0" name=""/>
        <dsp:cNvSpPr/>
      </dsp:nvSpPr>
      <dsp:spPr>
        <a:xfrm>
          <a:off x="6388724" y="4176373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3C44D-1B9A-4C17-89EF-5A159C7615BE}">
      <dsp:nvSpPr>
        <dsp:cNvPr id="0" name=""/>
        <dsp:cNvSpPr/>
      </dsp:nvSpPr>
      <dsp:spPr>
        <a:xfrm>
          <a:off x="6388724" y="4176373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25A478-7186-46C0-B38A-3A103992C959}">
      <dsp:nvSpPr>
        <dsp:cNvPr id="0" name=""/>
        <dsp:cNvSpPr/>
      </dsp:nvSpPr>
      <dsp:spPr>
        <a:xfrm>
          <a:off x="6143692" y="4264585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Classroom Environment</a:t>
          </a:r>
        </a:p>
      </dsp:txBody>
      <dsp:txXfrm>
        <a:off x="6143692" y="4264585"/>
        <a:ext cx="980129" cy="313641"/>
      </dsp:txXfrm>
    </dsp:sp>
    <dsp:sp modelId="{CBD5E043-9355-4EF9-9FFA-3C2FC9AD4077}">
      <dsp:nvSpPr>
        <dsp:cNvPr id="0" name=""/>
        <dsp:cNvSpPr/>
      </dsp:nvSpPr>
      <dsp:spPr>
        <a:xfrm>
          <a:off x="6388724" y="4872265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9A9F7-D585-433B-AA1C-0EE0B32EAC79}">
      <dsp:nvSpPr>
        <dsp:cNvPr id="0" name=""/>
        <dsp:cNvSpPr/>
      </dsp:nvSpPr>
      <dsp:spPr>
        <a:xfrm>
          <a:off x="6388724" y="4872265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7F005-AB6D-4F37-A45A-016DBFB82BB4}">
      <dsp:nvSpPr>
        <dsp:cNvPr id="0" name=""/>
        <dsp:cNvSpPr/>
      </dsp:nvSpPr>
      <dsp:spPr>
        <a:xfrm>
          <a:off x="6143692" y="4960476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Parent &amp; School Connections</a:t>
          </a:r>
        </a:p>
      </dsp:txBody>
      <dsp:txXfrm>
        <a:off x="6143692" y="4960476"/>
        <a:ext cx="980129" cy="313641"/>
      </dsp:txXfrm>
    </dsp:sp>
    <dsp:sp modelId="{86BA622A-BD04-47BB-ACD8-F7FFB00B16B0}">
      <dsp:nvSpPr>
        <dsp:cNvPr id="0" name=""/>
        <dsp:cNvSpPr/>
      </dsp:nvSpPr>
      <dsp:spPr>
        <a:xfrm>
          <a:off x="3379728" y="696915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659A32-3D62-42CE-B5EF-C7C48C58D2BB}">
      <dsp:nvSpPr>
        <dsp:cNvPr id="0" name=""/>
        <dsp:cNvSpPr/>
      </dsp:nvSpPr>
      <dsp:spPr>
        <a:xfrm>
          <a:off x="3379728" y="696915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9AE5FE-AF5C-4484-81B5-AEDB2045FDD7}">
      <dsp:nvSpPr>
        <dsp:cNvPr id="0" name=""/>
        <dsp:cNvSpPr/>
      </dsp:nvSpPr>
      <dsp:spPr>
        <a:xfrm>
          <a:off x="3134696" y="785126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Admin Team</a:t>
          </a:r>
        </a:p>
      </dsp:txBody>
      <dsp:txXfrm>
        <a:off x="3134696" y="785126"/>
        <a:ext cx="980129" cy="313641"/>
      </dsp:txXfrm>
    </dsp:sp>
    <dsp:sp modelId="{9C0471FA-7C32-4C21-9143-C7BD276389B3}">
      <dsp:nvSpPr>
        <dsp:cNvPr id="0" name=""/>
        <dsp:cNvSpPr/>
      </dsp:nvSpPr>
      <dsp:spPr>
        <a:xfrm>
          <a:off x="4565684" y="696915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43DAE-9EAD-45F3-96F2-BF7635AA641C}">
      <dsp:nvSpPr>
        <dsp:cNvPr id="0" name=""/>
        <dsp:cNvSpPr/>
      </dsp:nvSpPr>
      <dsp:spPr>
        <a:xfrm>
          <a:off x="4565684" y="696915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9CA14-9BB6-4827-A528-BB9D0A54BC8A}">
      <dsp:nvSpPr>
        <dsp:cNvPr id="0" name=""/>
        <dsp:cNvSpPr/>
      </dsp:nvSpPr>
      <dsp:spPr>
        <a:xfrm>
          <a:off x="4320652" y="785126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Department Leaders</a:t>
          </a:r>
        </a:p>
      </dsp:txBody>
      <dsp:txXfrm>
        <a:off x="4320652" y="785126"/>
        <a:ext cx="980129" cy="313641"/>
      </dsp:txXfrm>
    </dsp:sp>
    <dsp:sp modelId="{0AD018C5-C7CD-4146-B7A7-01D996DA4EE3}">
      <dsp:nvSpPr>
        <dsp:cNvPr id="0" name=""/>
        <dsp:cNvSpPr/>
      </dsp:nvSpPr>
      <dsp:spPr>
        <a:xfrm>
          <a:off x="3379728" y="1392806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D56DC-E294-4B41-89C8-8439ECDC894C}">
      <dsp:nvSpPr>
        <dsp:cNvPr id="0" name=""/>
        <dsp:cNvSpPr/>
      </dsp:nvSpPr>
      <dsp:spPr>
        <a:xfrm>
          <a:off x="3379728" y="1392806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16564-7385-46C8-802F-F497D5154FB0}">
      <dsp:nvSpPr>
        <dsp:cNvPr id="0" name=""/>
        <dsp:cNvSpPr/>
      </dsp:nvSpPr>
      <dsp:spPr>
        <a:xfrm>
          <a:off x="3134696" y="1481018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ITL Leadership</a:t>
          </a:r>
        </a:p>
      </dsp:txBody>
      <dsp:txXfrm>
        <a:off x="3134696" y="1481018"/>
        <a:ext cx="980129" cy="313641"/>
      </dsp:txXfrm>
    </dsp:sp>
    <dsp:sp modelId="{50A6F2FC-F2FD-417F-9185-E6FE6BD5AF9D}">
      <dsp:nvSpPr>
        <dsp:cNvPr id="0" name=""/>
        <dsp:cNvSpPr/>
      </dsp:nvSpPr>
      <dsp:spPr>
        <a:xfrm>
          <a:off x="4565684" y="1392806"/>
          <a:ext cx="490064" cy="490064"/>
        </a:xfrm>
        <a:prstGeom prst="arc">
          <a:avLst>
            <a:gd name="adj1" fmla="val 13200000"/>
            <a:gd name="adj2" fmla="val 192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52822-1C63-48A2-A2ED-D35414FC3FE0}">
      <dsp:nvSpPr>
        <dsp:cNvPr id="0" name=""/>
        <dsp:cNvSpPr/>
      </dsp:nvSpPr>
      <dsp:spPr>
        <a:xfrm>
          <a:off x="4565684" y="1392806"/>
          <a:ext cx="490064" cy="490064"/>
        </a:xfrm>
        <a:prstGeom prst="arc">
          <a:avLst>
            <a:gd name="adj1" fmla="val 2400000"/>
            <a:gd name="adj2" fmla="val 8400000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40642-1A93-4A5B-8616-22594EA55F53}">
      <dsp:nvSpPr>
        <dsp:cNvPr id="0" name=""/>
        <dsp:cNvSpPr/>
      </dsp:nvSpPr>
      <dsp:spPr>
        <a:xfrm>
          <a:off x="4320652" y="1481018"/>
          <a:ext cx="980129" cy="313641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/>
            <a:t>MTSS Leadership</a:t>
          </a:r>
        </a:p>
      </dsp:txBody>
      <dsp:txXfrm>
        <a:off x="4320652" y="1481018"/>
        <a:ext cx="980129" cy="31364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CABCB-F542-4C19-85CF-31641D806076}">
      <dsp:nvSpPr>
        <dsp:cNvPr id="0" name=""/>
        <dsp:cNvSpPr/>
      </dsp:nvSpPr>
      <dsp:spPr>
        <a:xfrm>
          <a:off x="2131486" y="503931"/>
          <a:ext cx="3357026" cy="3357026"/>
        </a:xfrm>
        <a:prstGeom prst="blockArc">
          <a:avLst>
            <a:gd name="adj1" fmla="val 9000000"/>
            <a:gd name="adj2" fmla="val 16200000"/>
            <a:gd name="adj3" fmla="val 4642"/>
          </a:avLst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5359A-B763-44D7-B264-6132767E4D89}">
      <dsp:nvSpPr>
        <dsp:cNvPr id="0" name=""/>
        <dsp:cNvSpPr/>
      </dsp:nvSpPr>
      <dsp:spPr>
        <a:xfrm>
          <a:off x="2131486" y="503931"/>
          <a:ext cx="3357026" cy="3357026"/>
        </a:xfrm>
        <a:prstGeom prst="blockArc">
          <a:avLst>
            <a:gd name="adj1" fmla="val 1800000"/>
            <a:gd name="adj2" fmla="val 9000000"/>
            <a:gd name="adj3" fmla="val 4642"/>
          </a:avLst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09349-07E7-4589-B80F-5A6DA671AC91}">
      <dsp:nvSpPr>
        <dsp:cNvPr id="0" name=""/>
        <dsp:cNvSpPr/>
      </dsp:nvSpPr>
      <dsp:spPr>
        <a:xfrm>
          <a:off x="2131486" y="503931"/>
          <a:ext cx="3357026" cy="3357026"/>
        </a:xfrm>
        <a:prstGeom prst="blockArc">
          <a:avLst>
            <a:gd name="adj1" fmla="val 16200000"/>
            <a:gd name="adj2" fmla="val 1800000"/>
            <a:gd name="adj3" fmla="val 464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9C06E-F719-434D-9192-06112493D7F4}">
      <dsp:nvSpPr>
        <dsp:cNvPr id="0" name=""/>
        <dsp:cNvSpPr/>
      </dsp:nvSpPr>
      <dsp:spPr>
        <a:xfrm>
          <a:off x="3037023" y="1409468"/>
          <a:ext cx="1545952" cy="1545952"/>
        </a:xfrm>
        <a:prstGeom prst="ellipse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ITL Teams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accent6"/>
              </a:solidFill>
            </a:rPr>
            <a:t>PGP</a:t>
          </a:r>
          <a:r>
            <a:rPr lang="en-US" sz="1600" b="1" kern="1200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en-US" sz="1400" b="1" kern="1200" dirty="0" smtClean="0">
              <a:solidFill>
                <a:schemeClr val="bg2">
                  <a:lumMod val="75000"/>
                </a:schemeClr>
              </a:solidFill>
            </a:rPr>
            <a:t> </a:t>
          </a:r>
          <a:r>
            <a:rPr lang="en-US" sz="1400" kern="1200" dirty="0" smtClean="0"/>
            <a:t>Instructional </a:t>
          </a:r>
          <a:r>
            <a:rPr lang="en-US" sz="1400" kern="1200" dirty="0"/>
            <a:t>Problem or Question(s)</a:t>
          </a:r>
        </a:p>
      </dsp:txBody>
      <dsp:txXfrm>
        <a:off x="3263422" y="1635867"/>
        <a:ext cx="1093154" cy="1093154"/>
      </dsp:txXfrm>
    </dsp:sp>
    <dsp:sp modelId="{5CC0C235-E0B1-4D9F-B8D9-58690CDED9A5}">
      <dsp:nvSpPr>
        <dsp:cNvPr id="0" name=""/>
        <dsp:cNvSpPr/>
      </dsp:nvSpPr>
      <dsp:spPr>
        <a:xfrm>
          <a:off x="3268916" y="1806"/>
          <a:ext cx="1082166" cy="10821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21st Century Skills</a:t>
          </a:r>
        </a:p>
      </dsp:txBody>
      <dsp:txXfrm>
        <a:off x="3427396" y="160286"/>
        <a:ext cx="765206" cy="765206"/>
      </dsp:txXfrm>
    </dsp:sp>
    <dsp:sp modelId="{9D634A17-21AE-4DC4-A508-9C302F08B99B}">
      <dsp:nvSpPr>
        <dsp:cNvPr id="0" name=""/>
        <dsp:cNvSpPr/>
      </dsp:nvSpPr>
      <dsp:spPr>
        <a:xfrm>
          <a:off x="4688813" y="2461139"/>
          <a:ext cx="1082166" cy="1082166"/>
        </a:xfrm>
        <a:prstGeom prst="ellipse">
          <a:avLst/>
        </a:prstGeom>
        <a:solidFill>
          <a:schemeClr val="accent3">
            <a:hueOff val="1226198"/>
            <a:satOff val="-40562"/>
            <a:lumOff val="-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TPGS</a:t>
          </a:r>
        </a:p>
      </dsp:txBody>
      <dsp:txXfrm>
        <a:off x="4847293" y="2619619"/>
        <a:ext cx="765206" cy="765206"/>
      </dsp:txXfrm>
    </dsp:sp>
    <dsp:sp modelId="{68CAE2CE-134B-497E-9E3B-65F335F3793C}">
      <dsp:nvSpPr>
        <dsp:cNvPr id="0" name=""/>
        <dsp:cNvSpPr/>
      </dsp:nvSpPr>
      <dsp:spPr>
        <a:xfrm>
          <a:off x="1849020" y="2461139"/>
          <a:ext cx="1082166" cy="1082166"/>
        </a:xfrm>
        <a:prstGeom prst="ellipse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CCSS</a:t>
          </a:r>
        </a:p>
      </dsp:txBody>
      <dsp:txXfrm>
        <a:off x="2007500" y="2619619"/>
        <a:ext cx="765206" cy="76520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0D2B63-0A73-499C-8355-02D82FFCB76C}">
      <dsp:nvSpPr>
        <dsp:cNvPr id="0" name=""/>
        <dsp:cNvSpPr/>
      </dsp:nvSpPr>
      <dsp:spPr>
        <a:xfrm>
          <a:off x="3448980" y="17"/>
          <a:ext cx="1179239" cy="11792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Form ITL Teams (Common Focus)</a:t>
          </a:r>
          <a:endParaRPr lang="en-US" sz="1100" b="1" kern="1200" dirty="0"/>
        </a:p>
      </dsp:txBody>
      <dsp:txXfrm>
        <a:off x="3621676" y="172713"/>
        <a:ext cx="833847" cy="833847"/>
      </dsp:txXfrm>
    </dsp:sp>
    <dsp:sp modelId="{E471C136-E6C7-46FF-BEC0-FCFE3429FAE0}">
      <dsp:nvSpPr>
        <dsp:cNvPr id="0" name=""/>
        <dsp:cNvSpPr/>
      </dsp:nvSpPr>
      <dsp:spPr>
        <a:xfrm rot="1800000">
          <a:off x="4641204" y="829331"/>
          <a:ext cx="314461" cy="397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4647523" y="885346"/>
        <a:ext cx="220123" cy="238795"/>
      </dsp:txXfrm>
    </dsp:sp>
    <dsp:sp modelId="{84569B3F-38E4-4DAC-BC49-50AD5F2F98C6}">
      <dsp:nvSpPr>
        <dsp:cNvPr id="0" name=""/>
        <dsp:cNvSpPr/>
      </dsp:nvSpPr>
      <dsp:spPr>
        <a:xfrm>
          <a:off x="4984064" y="886298"/>
          <a:ext cx="1179239" cy="117923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Determine Team Leader</a:t>
          </a:r>
          <a:endParaRPr lang="en-US" sz="1100" b="1" kern="1200" dirty="0"/>
        </a:p>
      </dsp:txBody>
      <dsp:txXfrm>
        <a:off x="5156760" y="1058994"/>
        <a:ext cx="833847" cy="833847"/>
      </dsp:txXfrm>
    </dsp:sp>
    <dsp:sp modelId="{BDE3C903-C0A3-4922-A57D-C8D426C1C07E}">
      <dsp:nvSpPr>
        <dsp:cNvPr id="0" name=""/>
        <dsp:cNvSpPr/>
      </dsp:nvSpPr>
      <dsp:spPr>
        <a:xfrm rot="5400000">
          <a:off x="5416453" y="2154303"/>
          <a:ext cx="314461" cy="397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463622" y="2186733"/>
        <a:ext cx="220123" cy="238795"/>
      </dsp:txXfrm>
    </dsp:sp>
    <dsp:sp modelId="{A8207FB2-3EF6-434D-83EF-37D04EFF6FD4}">
      <dsp:nvSpPr>
        <dsp:cNvPr id="0" name=""/>
        <dsp:cNvSpPr/>
      </dsp:nvSpPr>
      <dsp:spPr>
        <a:xfrm>
          <a:off x="4984064" y="2658861"/>
          <a:ext cx="1179239" cy="11792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Establish Teacher &amp; Student Outcomes</a:t>
          </a:r>
          <a:endParaRPr lang="en-US" sz="1100" b="1" kern="1200" dirty="0"/>
        </a:p>
      </dsp:txBody>
      <dsp:txXfrm>
        <a:off x="5156760" y="2831557"/>
        <a:ext cx="833847" cy="833847"/>
      </dsp:txXfrm>
    </dsp:sp>
    <dsp:sp modelId="{BCEF17EA-4CAA-4BD3-BF4E-3330A25C6FEB}">
      <dsp:nvSpPr>
        <dsp:cNvPr id="0" name=""/>
        <dsp:cNvSpPr/>
      </dsp:nvSpPr>
      <dsp:spPr>
        <a:xfrm rot="9000000">
          <a:off x="4656619" y="3488175"/>
          <a:ext cx="314461" cy="397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4744638" y="3544190"/>
        <a:ext cx="220123" cy="238795"/>
      </dsp:txXfrm>
    </dsp:sp>
    <dsp:sp modelId="{735DA37B-A550-4ED7-9159-FCB7FE1FC69F}">
      <dsp:nvSpPr>
        <dsp:cNvPr id="0" name=""/>
        <dsp:cNvSpPr/>
      </dsp:nvSpPr>
      <dsp:spPr>
        <a:xfrm>
          <a:off x="3448980" y="3545142"/>
          <a:ext cx="1179239" cy="117923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Design Action Plan </a:t>
          </a:r>
          <a:r>
            <a:rPr lang="en-US" sz="1600" b="1" kern="1200" dirty="0" smtClean="0">
              <a:solidFill>
                <a:schemeClr val="bg2">
                  <a:lumMod val="75000"/>
                </a:schemeClr>
              </a:solidFill>
            </a:rPr>
            <a:t>(PGP)</a:t>
          </a:r>
          <a:endParaRPr lang="en-US" sz="1600" b="1" kern="1200" dirty="0">
            <a:solidFill>
              <a:schemeClr val="bg2">
                <a:lumMod val="75000"/>
              </a:schemeClr>
            </a:solidFill>
          </a:endParaRPr>
        </a:p>
      </dsp:txBody>
      <dsp:txXfrm>
        <a:off x="3621676" y="3717838"/>
        <a:ext cx="833847" cy="833847"/>
      </dsp:txXfrm>
    </dsp:sp>
    <dsp:sp modelId="{F699B15C-A4D1-4614-A131-355A5DFAA93F}">
      <dsp:nvSpPr>
        <dsp:cNvPr id="0" name=""/>
        <dsp:cNvSpPr/>
      </dsp:nvSpPr>
      <dsp:spPr>
        <a:xfrm rot="12600000">
          <a:off x="3121534" y="3497075"/>
          <a:ext cx="314461" cy="397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209553" y="3600259"/>
        <a:ext cx="220123" cy="238795"/>
      </dsp:txXfrm>
    </dsp:sp>
    <dsp:sp modelId="{C5B31059-187C-43C2-B1B1-AC9D003319E0}">
      <dsp:nvSpPr>
        <dsp:cNvPr id="0" name=""/>
        <dsp:cNvSpPr/>
      </dsp:nvSpPr>
      <dsp:spPr>
        <a:xfrm>
          <a:off x="1913895" y="2658861"/>
          <a:ext cx="1179239" cy="117923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Identify Resources Needed</a:t>
          </a:r>
          <a:endParaRPr lang="en-US" sz="1100" b="1" kern="1200" dirty="0"/>
        </a:p>
      </dsp:txBody>
      <dsp:txXfrm>
        <a:off x="2086591" y="2831557"/>
        <a:ext cx="833847" cy="833847"/>
      </dsp:txXfrm>
    </dsp:sp>
    <dsp:sp modelId="{0DB1607A-C495-4B88-B8AA-02682E9B71B8}">
      <dsp:nvSpPr>
        <dsp:cNvPr id="0" name=""/>
        <dsp:cNvSpPr/>
      </dsp:nvSpPr>
      <dsp:spPr>
        <a:xfrm rot="16200000">
          <a:off x="2346284" y="2172103"/>
          <a:ext cx="314461" cy="397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393453" y="2298871"/>
        <a:ext cx="220123" cy="238795"/>
      </dsp:txXfrm>
    </dsp:sp>
    <dsp:sp modelId="{99303937-7442-4984-B12A-E336359F6738}">
      <dsp:nvSpPr>
        <dsp:cNvPr id="0" name=""/>
        <dsp:cNvSpPr/>
      </dsp:nvSpPr>
      <dsp:spPr>
        <a:xfrm>
          <a:off x="1913895" y="886298"/>
          <a:ext cx="1179239" cy="1179239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 Implement Measure Analyze Reflect Share</a:t>
          </a:r>
          <a:endParaRPr lang="en-US" sz="950" b="1" kern="1200" dirty="0"/>
        </a:p>
      </dsp:txBody>
      <dsp:txXfrm>
        <a:off x="2086591" y="1058994"/>
        <a:ext cx="833847" cy="833847"/>
      </dsp:txXfrm>
    </dsp:sp>
    <dsp:sp modelId="{73E61E02-B5BC-4D98-85F5-1E06AFF39B82}">
      <dsp:nvSpPr>
        <dsp:cNvPr id="0" name=""/>
        <dsp:cNvSpPr/>
      </dsp:nvSpPr>
      <dsp:spPr>
        <a:xfrm rot="19800000">
          <a:off x="3106119" y="838231"/>
          <a:ext cx="314461" cy="397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112438" y="941415"/>
        <a:ext cx="220123" cy="23879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8BECB-3CA6-4312-950D-F9664085FF27}">
      <dsp:nvSpPr>
        <dsp:cNvPr id="0" name=""/>
        <dsp:cNvSpPr/>
      </dsp:nvSpPr>
      <dsp:spPr>
        <a:xfrm>
          <a:off x="0" y="86318"/>
          <a:ext cx="8077200" cy="11746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8647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May 2013</a:t>
          </a:r>
          <a:endParaRPr lang="en-US" sz="1200" b="1" kern="1200" dirty="0"/>
        </a:p>
      </dsp:txBody>
      <dsp:txXfrm>
        <a:off x="0" y="379981"/>
        <a:ext cx="7783537" cy="587325"/>
      </dsp:txXfrm>
    </dsp:sp>
    <dsp:sp modelId="{53003156-566F-415F-AED4-2AF939236456}">
      <dsp:nvSpPr>
        <dsp:cNvPr id="0" name=""/>
        <dsp:cNvSpPr/>
      </dsp:nvSpPr>
      <dsp:spPr>
        <a:xfrm>
          <a:off x="0" y="990627"/>
          <a:ext cx="1492828" cy="2156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21</a:t>
          </a:r>
          <a:r>
            <a:rPr lang="en-US" sz="1000" b="1" kern="1200" baseline="30000" dirty="0" smtClean="0"/>
            <a:t>st</a:t>
          </a:r>
          <a:r>
            <a:rPr lang="en-US" sz="1000" b="1" kern="1200" dirty="0" smtClean="0"/>
            <a:t> Century Innovative Teaching &amp; Learning Vision Meetings</a:t>
          </a:r>
          <a:endParaRPr lang="en-US" sz="1000" b="1" kern="1200" dirty="0"/>
        </a:p>
      </dsp:txBody>
      <dsp:txXfrm>
        <a:off x="0" y="990627"/>
        <a:ext cx="1492828" cy="2156848"/>
      </dsp:txXfrm>
    </dsp:sp>
    <dsp:sp modelId="{5AC1083C-7CA4-41B5-9B63-C8F3D16AABF3}">
      <dsp:nvSpPr>
        <dsp:cNvPr id="0" name=""/>
        <dsp:cNvSpPr/>
      </dsp:nvSpPr>
      <dsp:spPr>
        <a:xfrm>
          <a:off x="1492666" y="478019"/>
          <a:ext cx="6584533" cy="11746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8647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June 2013</a:t>
          </a:r>
          <a:endParaRPr lang="en-US" sz="1200" b="1" kern="1200" dirty="0"/>
        </a:p>
      </dsp:txBody>
      <dsp:txXfrm>
        <a:off x="1492666" y="771682"/>
        <a:ext cx="6290870" cy="587325"/>
      </dsp:txXfrm>
    </dsp:sp>
    <dsp:sp modelId="{2728EE19-7488-4359-81E3-C3DCF9B479B3}">
      <dsp:nvSpPr>
        <dsp:cNvPr id="0" name=""/>
        <dsp:cNvSpPr/>
      </dsp:nvSpPr>
      <dsp:spPr>
        <a:xfrm>
          <a:off x="1492666" y="1382329"/>
          <a:ext cx="1492828" cy="2156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Network for ITL Teams</a:t>
          </a:r>
          <a:endParaRPr lang="en-US" sz="1000" b="1" kern="1200" dirty="0"/>
        </a:p>
      </dsp:txBody>
      <dsp:txXfrm>
        <a:off x="1492666" y="1382329"/>
        <a:ext cx="1492828" cy="2156848"/>
      </dsp:txXfrm>
    </dsp:sp>
    <dsp:sp modelId="{A1A03ADD-E5F9-49AD-8D94-BD6C116C31D3}">
      <dsp:nvSpPr>
        <dsp:cNvPr id="0" name=""/>
        <dsp:cNvSpPr/>
      </dsp:nvSpPr>
      <dsp:spPr>
        <a:xfrm>
          <a:off x="2985333" y="869721"/>
          <a:ext cx="5091866" cy="11746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8647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July 2013</a:t>
          </a:r>
          <a:endParaRPr lang="en-US" sz="1200" b="1" kern="1200" dirty="0"/>
        </a:p>
      </dsp:txBody>
      <dsp:txXfrm>
        <a:off x="2985333" y="1163384"/>
        <a:ext cx="4798203" cy="587325"/>
      </dsp:txXfrm>
    </dsp:sp>
    <dsp:sp modelId="{7B854A53-C257-430F-93FD-9CEBEB93FA80}">
      <dsp:nvSpPr>
        <dsp:cNvPr id="0" name=""/>
        <dsp:cNvSpPr/>
      </dsp:nvSpPr>
      <dsp:spPr>
        <a:xfrm>
          <a:off x="2985333" y="1774030"/>
          <a:ext cx="1492828" cy="2156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Summer PD Team</a:t>
          </a:r>
          <a:endParaRPr lang="en-US" sz="1000" b="1" kern="1200" dirty="0"/>
        </a:p>
      </dsp:txBody>
      <dsp:txXfrm>
        <a:off x="2985333" y="1774030"/>
        <a:ext cx="1492828" cy="2156848"/>
      </dsp:txXfrm>
    </dsp:sp>
    <dsp:sp modelId="{D9C15D53-1ED5-4BD9-95AD-659898691EDD}">
      <dsp:nvSpPr>
        <dsp:cNvPr id="0" name=""/>
        <dsp:cNvSpPr/>
      </dsp:nvSpPr>
      <dsp:spPr>
        <a:xfrm>
          <a:off x="4478807" y="1261422"/>
          <a:ext cx="3598392" cy="11746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8647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August 2013</a:t>
          </a:r>
          <a:endParaRPr lang="en-US" sz="1200" b="1" kern="1200" dirty="0"/>
        </a:p>
      </dsp:txBody>
      <dsp:txXfrm>
        <a:off x="4478807" y="1555085"/>
        <a:ext cx="3304729" cy="587325"/>
      </dsp:txXfrm>
    </dsp:sp>
    <dsp:sp modelId="{0887C8DA-E03E-4D78-9E0B-2478DB9ED3F5}">
      <dsp:nvSpPr>
        <dsp:cNvPr id="0" name=""/>
        <dsp:cNvSpPr/>
      </dsp:nvSpPr>
      <dsp:spPr>
        <a:xfrm>
          <a:off x="4478807" y="2165731"/>
          <a:ext cx="1492828" cy="2156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/>
            <a:t>ITL Leadership Vision &amp; Direction </a:t>
          </a:r>
          <a:endParaRPr lang="en-US" sz="1000" b="1" kern="1200" dirty="0"/>
        </a:p>
      </dsp:txBody>
      <dsp:txXfrm>
        <a:off x="4478807" y="2165731"/>
        <a:ext cx="1492828" cy="2156848"/>
      </dsp:txXfrm>
    </dsp:sp>
    <dsp:sp modelId="{FADC92C0-5C41-414A-B662-3581305AA0BD}">
      <dsp:nvSpPr>
        <dsp:cNvPr id="0" name=""/>
        <dsp:cNvSpPr/>
      </dsp:nvSpPr>
      <dsp:spPr>
        <a:xfrm>
          <a:off x="5971473" y="1653123"/>
          <a:ext cx="2105726" cy="1174651"/>
        </a:xfrm>
        <a:prstGeom prst="rightArrow">
          <a:avLst>
            <a:gd name="adj1" fmla="val 5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186476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Ongoing 2013-2014</a:t>
          </a:r>
          <a:endParaRPr lang="en-US" sz="1200" b="1" kern="1200" dirty="0"/>
        </a:p>
      </dsp:txBody>
      <dsp:txXfrm>
        <a:off x="5971473" y="1946786"/>
        <a:ext cx="1812063" cy="587325"/>
      </dsp:txXfrm>
    </dsp:sp>
    <dsp:sp modelId="{8763DE9D-BE69-46C4-8CB0-266F95EB7E93}">
      <dsp:nvSpPr>
        <dsp:cNvPr id="0" name=""/>
        <dsp:cNvSpPr/>
      </dsp:nvSpPr>
      <dsp:spPr>
        <a:xfrm>
          <a:off x="5971473" y="2557433"/>
          <a:ext cx="1492828" cy="21568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 smtClean="0"/>
            <a:t>Professional Learning: Wednesdays</a:t>
          </a:r>
          <a:r>
            <a:rPr lang="en-US" sz="1000" b="1" u="none" kern="1200" smtClean="0"/>
            <a:t>, Prep Periods, Staff Meetings </a:t>
          </a:r>
          <a:r>
            <a:rPr lang="en-US" sz="1000" b="1" u="none" kern="1200" dirty="0" smtClean="0"/>
            <a:t>&amp; Extended Contract Time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u="none" kern="1200" dirty="0" smtClean="0">
              <a:solidFill>
                <a:srgbClr val="FF0000"/>
              </a:solidFill>
            </a:rPr>
            <a:t>- Dep’t</a:t>
          </a:r>
          <a:endParaRPr lang="en-US" sz="1000" b="1" kern="1200" dirty="0" smtClean="0">
            <a:solidFill>
              <a:srgbClr val="FF0000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0000"/>
              </a:solidFill>
            </a:rPr>
            <a:t>- ITL</a:t>
          </a:r>
          <a:endParaRPr lang="en-US" sz="1000" b="1" kern="1200" dirty="0">
            <a:solidFill>
              <a:srgbClr val="FF0000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0000"/>
              </a:solidFill>
            </a:rPr>
            <a:t>- MTSS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solidFill>
                <a:srgbClr val="FF0000"/>
              </a:solidFill>
            </a:rPr>
            <a:t>- District CCSS             Initiative  </a:t>
          </a:r>
          <a:endParaRPr lang="en-US" sz="1000" b="1" kern="1200" dirty="0">
            <a:solidFill>
              <a:srgbClr val="FF0000"/>
            </a:solidFill>
          </a:endParaRPr>
        </a:p>
      </dsp:txBody>
      <dsp:txXfrm>
        <a:off x="5971473" y="2557433"/>
        <a:ext cx="1492828" cy="2156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0B031-7EF9-432F-989A-C35038E52751}">
      <dsp:nvSpPr>
        <dsp:cNvPr id="0" name=""/>
        <dsp:cNvSpPr/>
      </dsp:nvSpPr>
      <dsp:spPr>
        <a:xfrm>
          <a:off x="1395413" y="38110"/>
          <a:ext cx="2399934" cy="2399899"/>
        </a:xfrm>
        <a:prstGeom prst="ellipse">
          <a:avLst/>
        </a:prstGeom>
        <a:solidFill>
          <a:srgbClr val="0070C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Standards (CCSS)</a:t>
          </a:r>
          <a:endParaRPr lang="en-US" sz="2100" b="1" kern="1200" dirty="0"/>
        </a:p>
      </dsp:txBody>
      <dsp:txXfrm>
        <a:off x="1746875" y="389567"/>
        <a:ext cx="1697010" cy="1696985"/>
      </dsp:txXfrm>
    </dsp:sp>
    <dsp:sp modelId="{07882CBB-4689-4D6B-AB89-15275015C8D7}">
      <dsp:nvSpPr>
        <dsp:cNvPr id="0" name=""/>
        <dsp:cNvSpPr/>
      </dsp:nvSpPr>
      <dsp:spPr>
        <a:xfrm>
          <a:off x="2470269" y="1600600"/>
          <a:ext cx="2399934" cy="2399899"/>
        </a:xfrm>
        <a:prstGeom prst="ellipse">
          <a:avLst/>
        </a:prstGeom>
        <a:noFill/>
        <a:ln w="762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00B050"/>
              </a:solidFill>
            </a:rPr>
            <a:t>Core Curriculum/ Instruction</a:t>
          </a:r>
          <a:endParaRPr lang="en-US" sz="2100" b="1" kern="1200" dirty="0">
            <a:solidFill>
              <a:srgbClr val="00B050"/>
            </a:solidFill>
          </a:endParaRPr>
        </a:p>
      </dsp:txBody>
      <dsp:txXfrm>
        <a:off x="2821731" y="1952057"/>
        <a:ext cx="1697010" cy="1696985"/>
      </dsp:txXfrm>
    </dsp:sp>
    <dsp:sp modelId="{A2CEF934-9B94-4FB3-9D8D-8EA39554D75C}">
      <dsp:nvSpPr>
        <dsp:cNvPr id="0" name=""/>
        <dsp:cNvSpPr/>
      </dsp:nvSpPr>
      <dsp:spPr>
        <a:xfrm>
          <a:off x="3376604" y="38110"/>
          <a:ext cx="2399934" cy="2399899"/>
        </a:xfrm>
        <a:prstGeom prst="ellipse">
          <a:avLst/>
        </a:prstGeom>
        <a:solidFill>
          <a:srgbClr val="0070C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Assessment (SBAC)</a:t>
          </a:r>
          <a:endParaRPr lang="en-US" sz="2100" b="1" kern="1200" dirty="0"/>
        </a:p>
      </dsp:txBody>
      <dsp:txXfrm>
        <a:off x="3728066" y="389567"/>
        <a:ext cx="1697010" cy="16969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1446DC-E315-4666-9BFE-3DF560DD1F84}">
      <dsp:nvSpPr>
        <dsp:cNvPr id="0" name=""/>
        <dsp:cNvSpPr/>
      </dsp:nvSpPr>
      <dsp:spPr>
        <a:xfrm>
          <a:off x="3459435" y="1858462"/>
          <a:ext cx="1556553" cy="1623937"/>
        </a:xfrm>
        <a:prstGeom prst="gear9">
          <a:avLst/>
        </a:prstGeom>
        <a:solidFill>
          <a:schemeClr val="accent5"/>
        </a:solidFill>
        <a:ln w="15875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>
              <a:solidFill>
                <a:srgbClr val="FFFF00"/>
              </a:solidFill>
            </a:rPr>
            <a:t>Student</a:t>
          </a:r>
        </a:p>
      </dsp:txBody>
      <dsp:txXfrm>
        <a:off x="3772371" y="2234385"/>
        <a:ext cx="930681" cy="843396"/>
      </dsp:txXfrm>
    </dsp:sp>
    <dsp:sp modelId="{815E8F76-5E8B-4D94-9C59-C895BBE65608}">
      <dsp:nvSpPr>
        <dsp:cNvPr id="0" name=""/>
        <dsp:cNvSpPr/>
      </dsp:nvSpPr>
      <dsp:spPr>
        <a:xfrm>
          <a:off x="2053332" y="1066799"/>
          <a:ext cx="1756671" cy="1737586"/>
        </a:xfrm>
        <a:prstGeom prst="gear6">
          <a:avLst/>
        </a:prstGeom>
        <a:solidFill>
          <a:schemeClr val="accent4"/>
        </a:solidFill>
        <a:ln w="15875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50" b="1" kern="1200" dirty="0">
              <a:solidFill>
                <a:srgbClr val="FFFF00"/>
              </a:solidFill>
            </a:rPr>
            <a:t>Teacher</a:t>
          </a:r>
        </a:p>
      </dsp:txBody>
      <dsp:txXfrm>
        <a:off x="2493549" y="1506885"/>
        <a:ext cx="876237" cy="857414"/>
      </dsp:txXfrm>
    </dsp:sp>
    <dsp:sp modelId="{730B6F60-7C6D-47FC-B6A4-3C54B70FCC29}">
      <dsp:nvSpPr>
        <dsp:cNvPr id="0" name=""/>
        <dsp:cNvSpPr/>
      </dsp:nvSpPr>
      <dsp:spPr>
        <a:xfrm rot="20700000">
          <a:off x="3017844" y="229481"/>
          <a:ext cx="1404860" cy="1404860"/>
        </a:xfrm>
        <a:prstGeom prst="gear6">
          <a:avLst/>
        </a:prstGeom>
        <a:gradFill rotWithShape="1">
          <a:gsLst>
            <a:gs pos="0">
              <a:schemeClr val="accent3"/>
            </a:gs>
            <a:gs pos="100000">
              <a:schemeClr val="accent3"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shade val="3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rgbClr val="FFFF00"/>
              </a:solidFill>
            </a:rPr>
            <a:t>CCSS</a:t>
          </a:r>
        </a:p>
      </dsp:txBody>
      <dsp:txXfrm rot="-20700000">
        <a:off x="3325971" y="537609"/>
        <a:ext cx="788606" cy="788606"/>
      </dsp:txXfrm>
    </dsp:sp>
    <dsp:sp modelId="{E1CA8BA5-3D82-4650-9C90-7CFCF1699039}">
      <dsp:nvSpPr>
        <dsp:cNvPr id="0" name=""/>
        <dsp:cNvSpPr/>
      </dsp:nvSpPr>
      <dsp:spPr>
        <a:xfrm>
          <a:off x="3203642" y="1390897"/>
          <a:ext cx="2523540" cy="2523540"/>
        </a:xfrm>
        <a:prstGeom prst="circularArrow">
          <a:avLst>
            <a:gd name="adj1" fmla="val 4687"/>
            <a:gd name="adj2" fmla="val 299029"/>
            <a:gd name="adj3" fmla="val 2499760"/>
            <a:gd name="adj4" fmla="val 1589708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573B4-5617-4347-97AA-8CAEDB9C651C}">
      <dsp:nvSpPr>
        <dsp:cNvPr id="0" name=""/>
        <dsp:cNvSpPr/>
      </dsp:nvSpPr>
      <dsp:spPr>
        <a:xfrm>
          <a:off x="1981194" y="838201"/>
          <a:ext cx="1833510" cy="183351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01DB8A-5F8D-492D-8255-472C033F7826}">
      <dsp:nvSpPr>
        <dsp:cNvPr id="0" name=""/>
        <dsp:cNvSpPr/>
      </dsp:nvSpPr>
      <dsp:spPr>
        <a:xfrm>
          <a:off x="2692885" y="-75618"/>
          <a:ext cx="1976893" cy="197689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5366D-6500-4E57-9D2F-4BCA4CA838DB}">
      <dsp:nvSpPr>
        <dsp:cNvPr id="0" name=""/>
        <dsp:cNvSpPr/>
      </dsp:nvSpPr>
      <dsp:spPr>
        <a:xfrm>
          <a:off x="2521630" y="0"/>
          <a:ext cx="2090594" cy="20909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EB415-9279-446D-883B-653CE6899B4C}">
      <dsp:nvSpPr>
        <dsp:cNvPr id="0" name=""/>
        <dsp:cNvSpPr/>
      </dsp:nvSpPr>
      <dsp:spPr>
        <a:xfrm>
          <a:off x="2983720" y="754882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Teaching Practice?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983720" y="754882"/>
        <a:ext cx="1161703" cy="580712"/>
      </dsp:txXfrm>
    </dsp:sp>
    <dsp:sp modelId="{DA04778E-D80F-4279-A6FC-C11213E7773F}">
      <dsp:nvSpPr>
        <dsp:cNvPr id="0" name=""/>
        <dsp:cNvSpPr/>
      </dsp:nvSpPr>
      <dsp:spPr>
        <a:xfrm>
          <a:off x="1940975" y="1201384"/>
          <a:ext cx="2090594" cy="20909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EEB97-5E74-4762-A319-F724E4CDA943}">
      <dsp:nvSpPr>
        <dsp:cNvPr id="0" name=""/>
        <dsp:cNvSpPr/>
      </dsp:nvSpPr>
      <dsp:spPr>
        <a:xfrm>
          <a:off x="2405420" y="1963216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Learning Activities?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405420" y="1963216"/>
        <a:ext cx="1161703" cy="580712"/>
      </dsp:txXfrm>
    </dsp:sp>
    <dsp:sp modelId="{AED82AC0-C1CD-4499-A586-EC7D65CAD8B9}">
      <dsp:nvSpPr>
        <dsp:cNvPr id="0" name=""/>
        <dsp:cNvSpPr/>
      </dsp:nvSpPr>
      <dsp:spPr>
        <a:xfrm>
          <a:off x="2670425" y="2546535"/>
          <a:ext cx="1796144" cy="179686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56C1C0-F18D-46F0-85D7-4E258B870C2B}">
      <dsp:nvSpPr>
        <dsp:cNvPr id="0" name=""/>
        <dsp:cNvSpPr/>
      </dsp:nvSpPr>
      <dsp:spPr>
        <a:xfrm>
          <a:off x="2986468" y="3173288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Student Outcomes?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986468" y="3173288"/>
        <a:ext cx="1161703" cy="5807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6160D-F4DD-43D4-9750-B893203315F2}">
      <dsp:nvSpPr>
        <dsp:cNvPr id="0" name=""/>
        <dsp:cNvSpPr/>
      </dsp:nvSpPr>
      <dsp:spPr>
        <a:xfrm>
          <a:off x="2973238" y="1571028"/>
          <a:ext cx="2733600" cy="2733600"/>
        </a:xfrm>
        <a:prstGeom prst="ellipse">
          <a:avLst/>
        </a:prstGeom>
        <a:solidFill>
          <a:srgbClr val="00B05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Instructional Core </a:t>
          </a:r>
        </a:p>
      </dsp:txBody>
      <dsp:txXfrm>
        <a:off x="3373564" y="1971354"/>
        <a:ext cx="1932948" cy="1932948"/>
      </dsp:txXfrm>
    </dsp:sp>
    <dsp:sp modelId="{759441CF-B7C9-4797-B148-F3CC5EA1B393}">
      <dsp:nvSpPr>
        <dsp:cNvPr id="0" name=""/>
        <dsp:cNvSpPr/>
      </dsp:nvSpPr>
      <dsp:spPr>
        <a:xfrm>
          <a:off x="1151195" y="0"/>
          <a:ext cx="671590" cy="591031"/>
        </a:xfrm>
        <a:prstGeom prst="ellipse">
          <a:avLst/>
        </a:prstGeom>
        <a:solidFill>
          <a:schemeClr val="accent5">
            <a:alpha val="50000"/>
            <a:hueOff val="23511"/>
            <a:satOff val="4703"/>
            <a:lumOff val="108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Grad </a:t>
          </a:r>
          <a:r>
            <a:rPr lang="en-US" sz="1000" kern="1200" dirty="0"/>
            <a:t>Rate</a:t>
          </a:r>
        </a:p>
      </dsp:txBody>
      <dsp:txXfrm>
        <a:off x="1249547" y="86554"/>
        <a:ext cx="474886" cy="417923"/>
      </dsp:txXfrm>
    </dsp:sp>
    <dsp:sp modelId="{4AD5F07E-6475-4ED3-8367-48E7E1BF85D3}">
      <dsp:nvSpPr>
        <dsp:cNvPr id="0" name=""/>
        <dsp:cNvSpPr/>
      </dsp:nvSpPr>
      <dsp:spPr>
        <a:xfrm>
          <a:off x="6462577" y="213940"/>
          <a:ext cx="673395" cy="654916"/>
        </a:xfrm>
        <a:prstGeom prst="ellipse">
          <a:avLst/>
        </a:prstGeom>
        <a:solidFill>
          <a:schemeClr val="accent5">
            <a:alpha val="50000"/>
            <a:hueOff val="47022"/>
            <a:satOff val="9406"/>
            <a:lumOff val="217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AP Part &amp; Perf</a:t>
          </a:r>
        </a:p>
      </dsp:txBody>
      <dsp:txXfrm>
        <a:off x="6561193" y="309850"/>
        <a:ext cx="476163" cy="463096"/>
      </dsp:txXfrm>
    </dsp:sp>
    <dsp:sp modelId="{1132609A-86D5-4A60-B7CA-BB33F8338A12}">
      <dsp:nvSpPr>
        <dsp:cNvPr id="0" name=""/>
        <dsp:cNvSpPr/>
      </dsp:nvSpPr>
      <dsp:spPr>
        <a:xfrm>
          <a:off x="7210427" y="1968545"/>
          <a:ext cx="915127" cy="908006"/>
        </a:xfrm>
        <a:prstGeom prst="ellipse">
          <a:avLst/>
        </a:prstGeom>
        <a:solidFill>
          <a:schemeClr val="accent5">
            <a:alpha val="50000"/>
            <a:hueOff val="70533"/>
            <a:satOff val="14109"/>
            <a:lumOff val="325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50" kern="1200" dirty="0"/>
            <a:t>Credit Deficient</a:t>
          </a:r>
        </a:p>
      </dsp:txBody>
      <dsp:txXfrm>
        <a:off x="7344444" y="2101519"/>
        <a:ext cx="647093" cy="642058"/>
      </dsp:txXfrm>
    </dsp:sp>
    <dsp:sp modelId="{04200641-BED4-4B02-B6D4-B718D3D4726B}">
      <dsp:nvSpPr>
        <dsp:cNvPr id="0" name=""/>
        <dsp:cNvSpPr/>
      </dsp:nvSpPr>
      <dsp:spPr>
        <a:xfrm>
          <a:off x="5676076" y="1300948"/>
          <a:ext cx="651786" cy="600913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HSPE Status</a:t>
          </a:r>
        </a:p>
      </dsp:txBody>
      <dsp:txXfrm>
        <a:off x="5771528" y="1388950"/>
        <a:ext cx="460882" cy="424909"/>
      </dsp:txXfrm>
    </dsp:sp>
    <dsp:sp modelId="{60C222EF-4401-45BD-8B62-E5C6B6046963}">
      <dsp:nvSpPr>
        <dsp:cNvPr id="0" name=""/>
        <dsp:cNvSpPr/>
      </dsp:nvSpPr>
      <dsp:spPr>
        <a:xfrm>
          <a:off x="5950430" y="3291402"/>
          <a:ext cx="721260" cy="664797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MAPs</a:t>
          </a:r>
        </a:p>
      </dsp:txBody>
      <dsp:txXfrm>
        <a:off x="6056056" y="3388759"/>
        <a:ext cx="510008" cy="470083"/>
      </dsp:txXfrm>
    </dsp:sp>
    <dsp:sp modelId="{3AFA4403-5730-49D0-AB10-430A8E11F5F3}">
      <dsp:nvSpPr>
        <dsp:cNvPr id="0" name=""/>
        <dsp:cNvSpPr/>
      </dsp:nvSpPr>
      <dsp:spPr>
        <a:xfrm>
          <a:off x="4577463" y="184286"/>
          <a:ext cx="651977" cy="620718"/>
        </a:xfrm>
        <a:prstGeom prst="ellipse">
          <a:avLst/>
        </a:prstGeom>
        <a:solidFill>
          <a:schemeClr val="accent5">
            <a:alpha val="50000"/>
            <a:hueOff val="141066"/>
            <a:satOff val="28217"/>
            <a:lumOff val="651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GPA</a:t>
          </a:r>
        </a:p>
      </dsp:txBody>
      <dsp:txXfrm>
        <a:off x="4672943" y="275188"/>
        <a:ext cx="461017" cy="438914"/>
      </dsp:txXfrm>
    </dsp:sp>
    <dsp:sp modelId="{F1CB9651-6F8A-4711-9298-CDAF4308552B}">
      <dsp:nvSpPr>
        <dsp:cNvPr id="0" name=""/>
        <dsp:cNvSpPr/>
      </dsp:nvSpPr>
      <dsp:spPr>
        <a:xfrm>
          <a:off x="4314829" y="4302540"/>
          <a:ext cx="693965" cy="658661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CRTs</a:t>
          </a:r>
          <a:endParaRPr lang="en-US" sz="1000" kern="1200" dirty="0"/>
        </a:p>
      </dsp:txBody>
      <dsp:txXfrm>
        <a:off x="4416458" y="4398999"/>
        <a:ext cx="490707" cy="465743"/>
      </dsp:txXfrm>
    </dsp:sp>
    <dsp:sp modelId="{85392DD5-8325-4623-BC4D-956A57AF5B64}">
      <dsp:nvSpPr>
        <dsp:cNvPr id="0" name=""/>
        <dsp:cNvSpPr/>
      </dsp:nvSpPr>
      <dsp:spPr>
        <a:xfrm>
          <a:off x="6753223" y="4705342"/>
          <a:ext cx="854222" cy="783518"/>
        </a:xfrm>
        <a:prstGeom prst="ellipse">
          <a:avLst/>
        </a:prstGeom>
        <a:solidFill>
          <a:schemeClr val="accent5">
            <a:alpha val="50000"/>
            <a:hueOff val="188088"/>
            <a:satOff val="37623"/>
            <a:lumOff val="86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Risk Indicators</a:t>
          </a:r>
        </a:p>
      </dsp:txBody>
      <dsp:txXfrm>
        <a:off x="6878321" y="4820086"/>
        <a:ext cx="604026" cy="554030"/>
      </dsp:txXfrm>
    </dsp:sp>
    <dsp:sp modelId="{6C0F6E4A-A50A-406F-8F5E-1CE96A2EE7DC}">
      <dsp:nvSpPr>
        <dsp:cNvPr id="0" name=""/>
        <dsp:cNvSpPr/>
      </dsp:nvSpPr>
      <dsp:spPr>
        <a:xfrm>
          <a:off x="2181236" y="2549931"/>
          <a:ext cx="711815" cy="688867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Grades</a:t>
          </a:r>
        </a:p>
      </dsp:txBody>
      <dsp:txXfrm>
        <a:off x="2285479" y="2650813"/>
        <a:ext cx="503329" cy="487103"/>
      </dsp:txXfrm>
    </dsp:sp>
    <dsp:sp modelId="{DEEE3369-8FB4-41CF-8ED1-0E2258D79F1D}">
      <dsp:nvSpPr>
        <dsp:cNvPr id="0" name=""/>
        <dsp:cNvSpPr/>
      </dsp:nvSpPr>
      <dsp:spPr>
        <a:xfrm>
          <a:off x="493519" y="1940327"/>
          <a:ext cx="925706" cy="856942"/>
        </a:xfrm>
        <a:prstGeom prst="ellipse">
          <a:avLst/>
        </a:prstGeom>
        <a:solidFill>
          <a:schemeClr val="accent5">
            <a:alpha val="50000"/>
            <a:hueOff val="235110"/>
            <a:satOff val="47028"/>
            <a:lumOff val="108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/>
            <a:t>Achieve Gap Indicators</a:t>
          </a:r>
        </a:p>
      </dsp:txBody>
      <dsp:txXfrm>
        <a:off x="629086" y="2065823"/>
        <a:ext cx="654572" cy="605950"/>
      </dsp:txXfrm>
    </dsp:sp>
    <dsp:sp modelId="{D8A48AE3-1052-446D-B5B0-0AFF15449AEA}">
      <dsp:nvSpPr>
        <dsp:cNvPr id="0" name=""/>
        <dsp:cNvSpPr/>
      </dsp:nvSpPr>
      <dsp:spPr>
        <a:xfrm>
          <a:off x="2300202" y="4531130"/>
          <a:ext cx="752642" cy="722449"/>
        </a:xfrm>
        <a:prstGeom prst="ellipse">
          <a:avLst/>
        </a:prstGeom>
        <a:solidFill>
          <a:schemeClr val="accent5">
            <a:alpha val="50000"/>
            <a:hueOff val="258621"/>
            <a:satOff val="51731"/>
            <a:lumOff val="119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IEP, ELL, FRL Status</a:t>
          </a:r>
        </a:p>
      </dsp:txBody>
      <dsp:txXfrm>
        <a:off x="2410424" y="4636930"/>
        <a:ext cx="532198" cy="510849"/>
      </dsp:txXfrm>
    </dsp:sp>
    <dsp:sp modelId="{13F23130-F4A5-45D6-B4ED-6A2475804F06}">
      <dsp:nvSpPr>
        <dsp:cNvPr id="0" name=""/>
        <dsp:cNvSpPr/>
      </dsp:nvSpPr>
      <dsp:spPr>
        <a:xfrm>
          <a:off x="3503431" y="1901075"/>
          <a:ext cx="551353" cy="556424"/>
        </a:xfrm>
        <a:prstGeom prst="ellipse">
          <a:avLst/>
        </a:prstGeom>
        <a:solidFill>
          <a:srgbClr val="00B05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Batang" pitchFamily="18" charset="-127"/>
              <a:ea typeface="Batang" pitchFamily="18" charset="-127"/>
            </a:rPr>
            <a:t>???</a:t>
          </a:r>
          <a:endParaRPr lang="en-US" sz="1000" b="1" kern="1200" dirty="0">
            <a:latin typeface="Batang" pitchFamily="18" charset="-127"/>
            <a:ea typeface="Batang" pitchFamily="18" charset="-127"/>
          </a:endParaRPr>
        </a:p>
      </dsp:txBody>
      <dsp:txXfrm>
        <a:off x="3584175" y="1982561"/>
        <a:ext cx="389865" cy="393452"/>
      </dsp:txXfrm>
    </dsp:sp>
    <dsp:sp modelId="{2E5282A4-C352-4DDC-9B35-89D81F797D76}">
      <dsp:nvSpPr>
        <dsp:cNvPr id="0" name=""/>
        <dsp:cNvSpPr/>
      </dsp:nvSpPr>
      <dsp:spPr>
        <a:xfrm>
          <a:off x="4272040" y="3388123"/>
          <a:ext cx="616303" cy="554018"/>
        </a:xfrm>
        <a:prstGeom prst="ellipse">
          <a:avLst/>
        </a:prstGeom>
        <a:solidFill>
          <a:srgbClr val="00B050">
            <a:alpha val="5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Batang" pitchFamily="18" charset="-127"/>
              <a:ea typeface="Batang" pitchFamily="18" charset="-127"/>
            </a:rPr>
            <a:t>???</a:t>
          </a:r>
          <a:endParaRPr lang="en-US" sz="1000" b="1" kern="1200" dirty="0">
            <a:latin typeface="Batang" pitchFamily="18" charset="-127"/>
            <a:ea typeface="Batang" pitchFamily="18" charset="-127"/>
          </a:endParaRPr>
        </a:p>
      </dsp:txBody>
      <dsp:txXfrm>
        <a:off x="4362295" y="3469257"/>
        <a:ext cx="435793" cy="3917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5366D-6500-4E57-9D2F-4BCA4CA838DB}">
      <dsp:nvSpPr>
        <dsp:cNvPr id="0" name=""/>
        <dsp:cNvSpPr/>
      </dsp:nvSpPr>
      <dsp:spPr>
        <a:xfrm>
          <a:off x="2521630" y="0"/>
          <a:ext cx="2090594" cy="20909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EB415-9279-446D-883B-653CE6899B4C}">
      <dsp:nvSpPr>
        <dsp:cNvPr id="0" name=""/>
        <dsp:cNvSpPr/>
      </dsp:nvSpPr>
      <dsp:spPr>
        <a:xfrm>
          <a:off x="2983720" y="754882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Teaching Practice?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983720" y="754882"/>
        <a:ext cx="1161703" cy="580712"/>
      </dsp:txXfrm>
    </dsp:sp>
    <dsp:sp modelId="{DA04778E-D80F-4279-A6FC-C11213E7773F}">
      <dsp:nvSpPr>
        <dsp:cNvPr id="0" name=""/>
        <dsp:cNvSpPr/>
      </dsp:nvSpPr>
      <dsp:spPr>
        <a:xfrm>
          <a:off x="1940975" y="1201384"/>
          <a:ext cx="2090594" cy="20909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EEB97-5E74-4762-A319-F724E4CDA943}">
      <dsp:nvSpPr>
        <dsp:cNvPr id="0" name=""/>
        <dsp:cNvSpPr/>
      </dsp:nvSpPr>
      <dsp:spPr>
        <a:xfrm>
          <a:off x="2405420" y="1963216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Learning Activities?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405420" y="1963216"/>
        <a:ext cx="1161703" cy="580712"/>
      </dsp:txXfrm>
    </dsp:sp>
    <dsp:sp modelId="{AED82AC0-C1CD-4499-A586-EC7D65CAD8B9}">
      <dsp:nvSpPr>
        <dsp:cNvPr id="0" name=""/>
        <dsp:cNvSpPr/>
      </dsp:nvSpPr>
      <dsp:spPr>
        <a:xfrm>
          <a:off x="2670425" y="2546535"/>
          <a:ext cx="1796144" cy="179686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56C1C0-F18D-46F0-85D7-4E258B870C2B}">
      <dsp:nvSpPr>
        <dsp:cNvPr id="0" name=""/>
        <dsp:cNvSpPr/>
      </dsp:nvSpPr>
      <dsp:spPr>
        <a:xfrm>
          <a:off x="2986468" y="3173288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Student Outcomes?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986468" y="3173288"/>
        <a:ext cx="1161703" cy="5807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5366D-6500-4E57-9D2F-4BCA4CA838DB}">
      <dsp:nvSpPr>
        <dsp:cNvPr id="0" name=""/>
        <dsp:cNvSpPr/>
      </dsp:nvSpPr>
      <dsp:spPr>
        <a:xfrm>
          <a:off x="2521630" y="0"/>
          <a:ext cx="2090594" cy="209091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7EB415-9279-446D-883B-653CE6899B4C}">
      <dsp:nvSpPr>
        <dsp:cNvPr id="0" name=""/>
        <dsp:cNvSpPr/>
      </dsp:nvSpPr>
      <dsp:spPr>
        <a:xfrm>
          <a:off x="2983720" y="754882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Teaching Practice?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983720" y="754882"/>
        <a:ext cx="1161703" cy="580712"/>
      </dsp:txXfrm>
    </dsp:sp>
    <dsp:sp modelId="{DA04778E-D80F-4279-A6FC-C11213E7773F}">
      <dsp:nvSpPr>
        <dsp:cNvPr id="0" name=""/>
        <dsp:cNvSpPr/>
      </dsp:nvSpPr>
      <dsp:spPr>
        <a:xfrm>
          <a:off x="1940975" y="1201384"/>
          <a:ext cx="2090594" cy="209091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3EEB97-5E74-4762-A319-F724E4CDA943}">
      <dsp:nvSpPr>
        <dsp:cNvPr id="0" name=""/>
        <dsp:cNvSpPr/>
      </dsp:nvSpPr>
      <dsp:spPr>
        <a:xfrm>
          <a:off x="2405420" y="1963216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Learning Activities?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405420" y="1963216"/>
        <a:ext cx="1161703" cy="580712"/>
      </dsp:txXfrm>
    </dsp:sp>
    <dsp:sp modelId="{AED82AC0-C1CD-4499-A586-EC7D65CAD8B9}">
      <dsp:nvSpPr>
        <dsp:cNvPr id="0" name=""/>
        <dsp:cNvSpPr/>
      </dsp:nvSpPr>
      <dsp:spPr>
        <a:xfrm>
          <a:off x="2670425" y="2546535"/>
          <a:ext cx="1796144" cy="1796864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56C1C0-F18D-46F0-85D7-4E258B870C2B}">
      <dsp:nvSpPr>
        <dsp:cNvPr id="0" name=""/>
        <dsp:cNvSpPr/>
      </dsp:nvSpPr>
      <dsp:spPr>
        <a:xfrm>
          <a:off x="2986468" y="3173288"/>
          <a:ext cx="1161703" cy="5807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70C0"/>
              </a:solidFill>
            </a:rPr>
            <a:t>Student Outcomes?</a:t>
          </a:r>
          <a:endParaRPr lang="en-US" sz="1600" b="1" kern="1200" dirty="0">
            <a:solidFill>
              <a:srgbClr val="0070C0"/>
            </a:solidFill>
          </a:endParaRPr>
        </a:p>
      </dsp:txBody>
      <dsp:txXfrm>
        <a:off x="2986468" y="3173288"/>
        <a:ext cx="1161703" cy="5807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88578-0097-4995-B32E-C0CAC556B685}">
      <dsp:nvSpPr>
        <dsp:cNvPr id="0" name=""/>
        <dsp:cNvSpPr/>
      </dsp:nvSpPr>
      <dsp:spPr>
        <a:xfrm>
          <a:off x="3358955" y="1548673"/>
          <a:ext cx="1968431" cy="1702772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21</a:t>
          </a:r>
          <a:r>
            <a:rPr lang="en-US" sz="1400" b="1" kern="1200" baseline="30000" dirty="0" smtClean="0"/>
            <a:t>st</a:t>
          </a:r>
          <a:r>
            <a:rPr lang="en-US" sz="1400" b="1" kern="1200" dirty="0" smtClean="0"/>
            <a:t> Century Professional Learning       Vision</a:t>
          </a:r>
          <a:endParaRPr lang="en-US" sz="1400" b="1" kern="1200" dirty="0"/>
        </a:p>
      </dsp:txBody>
      <dsp:txXfrm>
        <a:off x="3685152" y="1830846"/>
        <a:ext cx="1316037" cy="1138426"/>
      </dsp:txXfrm>
    </dsp:sp>
    <dsp:sp modelId="{E916145B-C6BB-408D-9A9B-84EF1D9CCB03}">
      <dsp:nvSpPr>
        <dsp:cNvPr id="0" name=""/>
        <dsp:cNvSpPr/>
      </dsp:nvSpPr>
      <dsp:spPr>
        <a:xfrm>
          <a:off x="4591571" y="734011"/>
          <a:ext cx="742683" cy="6399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3F72C-8B21-4B41-8711-0CAA2286F13D}">
      <dsp:nvSpPr>
        <dsp:cNvPr id="0" name=""/>
        <dsp:cNvSpPr/>
      </dsp:nvSpPr>
      <dsp:spPr>
        <a:xfrm>
          <a:off x="3540276" y="0"/>
          <a:ext cx="1613115" cy="139553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Professional Learning Goals</a:t>
          </a:r>
          <a:endParaRPr lang="en-US" sz="1200" b="1" kern="1200" dirty="0"/>
        </a:p>
      </dsp:txBody>
      <dsp:txXfrm>
        <a:off x="3807604" y="231270"/>
        <a:ext cx="1078459" cy="932994"/>
      </dsp:txXfrm>
    </dsp:sp>
    <dsp:sp modelId="{BB72B277-D53D-4357-9A09-EB1C42F37874}">
      <dsp:nvSpPr>
        <dsp:cNvPr id="0" name=""/>
        <dsp:cNvSpPr/>
      </dsp:nvSpPr>
      <dsp:spPr>
        <a:xfrm>
          <a:off x="5458340" y="1930321"/>
          <a:ext cx="742683" cy="6399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9B8CA-EF95-4CE2-87E5-797A3485A8AC}">
      <dsp:nvSpPr>
        <dsp:cNvPr id="0" name=""/>
        <dsp:cNvSpPr/>
      </dsp:nvSpPr>
      <dsp:spPr>
        <a:xfrm>
          <a:off x="5019690" y="858347"/>
          <a:ext cx="1613115" cy="1395534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Teacher Leaders &amp; Innovators</a:t>
          </a:r>
          <a:endParaRPr lang="en-US" sz="1200" b="1" kern="1200" dirty="0"/>
        </a:p>
      </dsp:txBody>
      <dsp:txXfrm>
        <a:off x="5287018" y="1089617"/>
        <a:ext cx="1078459" cy="932994"/>
      </dsp:txXfrm>
    </dsp:sp>
    <dsp:sp modelId="{A7F05151-0C4C-4712-94FB-9E34B76953AE}">
      <dsp:nvSpPr>
        <dsp:cNvPr id="0" name=""/>
        <dsp:cNvSpPr/>
      </dsp:nvSpPr>
      <dsp:spPr>
        <a:xfrm>
          <a:off x="4856226" y="3280730"/>
          <a:ext cx="742683" cy="6399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FE7070-F465-4E85-BC4F-4FFAC3B1E6FC}">
      <dsp:nvSpPr>
        <dsp:cNvPr id="0" name=""/>
        <dsp:cNvSpPr/>
      </dsp:nvSpPr>
      <dsp:spPr>
        <a:xfrm>
          <a:off x="5019690" y="2545758"/>
          <a:ext cx="1613115" cy="1395534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Data-informed Openness (scale-up)</a:t>
          </a:r>
          <a:endParaRPr lang="en-US" sz="1200" b="1" kern="1200" dirty="0"/>
        </a:p>
      </dsp:txBody>
      <dsp:txXfrm>
        <a:off x="5287018" y="2777028"/>
        <a:ext cx="1078459" cy="932994"/>
      </dsp:txXfrm>
    </dsp:sp>
    <dsp:sp modelId="{64A05AE1-4883-448C-A1EB-8B32D24693A7}">
      <dsp:nvSpPr>
        <dsp:cNvPr id="0" name=""/>
        <dsp:cNvSpPr/>
      </dsp:nvSpPr>
      <dsp:spPr>
        <a:xfrm>
          <a:off x="3362618" y="3420907"/>
          <a:ext cx="742683" cy="6399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D0196-4FB0-4F7E-95D7-F320C69BE932}">
      <dsp:nvSpPr>
        <dsp:cNvPr id="0" name=""/>
        <dsp:cNvSpPr/>
      </dsp:nvSpPr>
      <dsp:spPr>
        <a:xfrm>
          <a:off x="3540276" y="3405065"/>
          <a:ext cx="1613115" cy="1395534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Innovative Teaching &amp; Learning (ITL) Teams</a:t>
          </a:r>
          <a:endParaRPr lang="en-US" sz="1200" b="1" kern="1200" dirty="0"/>
        </a:p>
      </dsp:txBody>
      <dsp:txXfrm>
        <a:off x="3807604" y="3636335"/>
        <a:ext cx="1078459" cy="932994"/>
      </dsp:txXfrm>
    </dsp:sp>
    <dsp:sp modelId="{77EDCF96-1B52-4C49-8BE8-61D3D1866F4A}">
      <dsp:nvSpPr>
        <dsp:cNvPr id="0" name=""/>
        <dsp:cNvSpPr/>
      </dsp:nvSpPr>
      <dsp:spPr>
        <a:xfrm>
          <a:off x="2481654" y="2225078"/>
          <a:ext cx="742683" cy="6399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B6F50B-75E2-4A0E-A505-4B67E1EAD7A3}">
      <dsp:nvSpPr>
        <dsp:cNvPr id="0" name=""/>
        <dsp:cNvSpPr/>
      </dsp:nvSpPr>
      <dsp:spPr>
        <a:xfrm>
          <a:off x="2053993" y="2546718"/>
          <a:ext cx="1613115" cy="1395534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Mobilize Resources &amp; Incentives</a:t>
          </a:r>
          <a:endParaRPr lang="en-US" sz="1200" b="1" kern="1200" dirty="0"/>
        </a:p>
      </dsp:txBody>
      <dsp:txXfrm>
        <a:off x="2321321" y="2777988"/>
        <a:ext cx="1078459" cy="932994"/>
      </dsp:txXfrm>
    </dsp:sp>
    <dsp:sp modelId="{78D722EE-5A68-4314-9D49-4B27E8301C4B}">
      <dsp:nvSpPr>
        <dsp:cNvPr id="0" name=""/>
        <dsp:cNvSpPr/>
      </dsp:nvSpPr>
      <dsp:spPr>
        <a:xfrm>
          <a:off x="2053993" y="856427"/>
          <a:ext cx="1613115" cy="139553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Collaboration &amp; </a:t>
          </a:r>
          <a:r>
            <a:rPr lang="en-US" sz="1150" b="1" kern="1200" dirty="0" smtClean="0"/>
            <a:t>Empowerment</a:t>
          </a:r>
          <a:endParaRPr lang="en-US" sz="1150" b="1" kern="1200" dirty="0"/>
        </a:p>
      </dsp:txBody>
      <dsp:txXfrm>
        <a:off x="2321321" y="1087697"/>
        <a:ext cx="1078459" cy="93299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C88578-0097-4995-B32E-C0CAC556B685}">
      <dsp:nvSpPr>
        <dsp:cNvPr id="0" name=""/>
        <dsp:cNvSpPr/>
      </dsp:nvSpPr>
      <dsp:spPr>
        <a:xfrm>
          <a:off x="1016594" y="609597"/>
          <a:ext cx="1369898" cy="118478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21</a:t>
          </a:r>
          <a:r>
            <a:rPr lang="en-US" sz="900" b="1" kern="1200" baseline="30000" dirty="0" smtClean="0"/>
            <a:t>st</a:t>
          </a:r>
          <a:r>
            <a:rPr lang="en-US" sz="900" b="1" kern="1200" dirty="0" smtClean="0"/>
            <a:t> Century  Professional Learning       Vision</a:t>
          </a:r>
          <a:endParaRPr lang="en-US" sz="900" b="1" kern="1200" dirty="0"/>
        </a:p>
      </dsp:txBody>
      <dsp:txXfrm>
        <a:off x="1243583" y="805914"/>
        <a:ext cx="915920" cy="792154"/>
      </dsp:txXfrm>
    </dsp:sp>
    <dsp:sp modelId="{64A05AE1-4883-448C-A1EB-8B32D24693A7}">
      <dsp:nvSpPr>
        <dsp:cNvPr id="0" name=""/>
        <dsp:cNvSpPr/>
      </dsp:nvSpPr>
      <dsp:spPr>
        <a:xfrm>
          <a:off x="415067" y="266700"/>
          <a:ext cx="516929" cy="44522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A9DDD-3B7F-4896-A360-FE5A1ED5CF8A}">
      <dsp:nvSpPr>
        <dsp:cNvPr id="0" name=""/>
        <dsp:cNvSpPr/>
      </dsp:nvSpPr>
      <dsp:spPr>
        <a:xfrm>
          <a:off x="2174834" y="1219197"/>
          <a:ext cx="1169896" cy="1067765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Data-informed Openness (scale-up)</a:t>
          </a:r>
          <a:endParaRPr lang="en-US" sz="900" b="1" kern="1200" dirty="0"/>
        </a:p>
      </dsp:txBody>
      <dsp:txXfrm>
        <a:off x="2376110" y="1402902"/>
        <a:ext cx="767344" cy="700355"/>
      </dsp:txXfrm>
    </dsp:sp>
    <dsp:sp modelId="{77EDCF96-1B52-4C49-8BE8-61D3D1866F4A}">
      <dsp:nvSpPr>
        <dsp:cNvPr id="0" name=""/>
        <dsp:cNvSpPr/>
      </dsp:nvSpPr>
      <dsp:spPr>
        <a:xfrm>
          <a:off x="491267" y="457199"/>
          <a:ext cx="516929" cy="44522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5E9558-15C3-436F-9F86-D09A42082352}">
      <dsp:nvSpPr>
        <dsp:cNvPr id="0" name=""/>
        <dsp:cNvSpPr/>
      </dsp:nvSpPr>
      <dsp:spPr>
        <a:xfrm>
          <a:off x="68136" y="1219196"/>
          <a:ext cx="1219330" cy="1028494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/>
            <a:t>Mobilize Resources &amp; Incentives</a:t>
          </a:r>
          <a:endParaRPr lang="en-US" sz="900" b="1" kern="1200" dirty="0"/>
        </a:p>
      </dsp:txBody>
      <dsp:txXfrm>
        <a:off x="267694" y="1387521"/>
        <a:ext cx="820214" cy="691844"/>
      </dsp:txXfrm>
    </dsp:sp>
    <dsp:sp modelId="{BF3803D0-2FF2-4B59-8724-1522C0006E9D}">
      <dsp:nvSpPr>
        <dsp:cNvPr id="0" name=""/>
        <dsp:cNvSpPr/>
      </dsp:nvSpPr>
      <dsp:spPr>
        <a:xfrm>
          <a:off x="26002" y="76200"/>
          <a:ext cx="1272322" cy="1056286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50" b="1" kern="1200" dirty="0" smtClean="0"/>
            <a:t>Collaboration &amp; Empowerment</a:t>
          </a:r>
          <a:endParaRPr lang="en-US" sz="850" b="1" kern="1200" dirty="0"/>
        </a:p>
      </dsp:txBody>
      <dsp:txXfrm>
        <a:off x="232622" y="247737"/>
        <a:ext cx="859082" cy="713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0.66086</cdr:x>
      <cdr:y>0.05652</cdr:y>
    </cdr:from>
    <cdr:to>
      <cdr:x>0.97368</cdr:x>
      <cdr:y>0.30056</cdr:y>
    </cdr:to>
    <cdr:cxnSp macro="">
      <cdr:nvCxnSpPr>
        <cdr:cNvPr id="2" name="Elbow Connector 1"/>
        <cdr:cNvCxnSpPr/>
      </cdr:nvCxnSpPr>
      <cdr:spPr>
        <a:xfrm xmlns:a="http://schemas.openxmlformats.org/drawingml/2006/main" rot="10800000">
          <a:off x="5181600" y="304800"/>
          <a:ext cx="2452688" cy="1316038"/>
        </a:xfrm>
        <a:prstGeom xmlns:a="http://schemas.openxmlformats.org/drawingml/2006/main" prst="bentConnector3">
          <a:avLst>
            <a:gd name="adj1" fmla="val -104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0.70946</cdr:x>
      <cdr:y>0.46629</cdr:y>
    </cdr:from>
    <cdr:to>
      <cdr:x>0.99129</cdr:x>
      <cdr:y>0.6962</cdr:y>
    </cdr:to>
    <cdr:cxnSp macro="">
      <cdr:nvCxnSpPr>
        <cdr:cNvPr id="3" name="Elbow Connector 2"/>
        <cdr:cNvCxnSpPr/>
      </cdr:nvCxnSpPr>
      <cdr:spPr>
        <a:xfrm xmlns:a="http://schemas.openxmlformats.org/drawingml/2006/main" rot="10800000" flipV="1">
          <a:off x="5562600" y="2514600"/>
          <a:ext cx="2209800" cy="1239837"/>
        </a:xfrm>
        <a:prstGeom xmlns:a="http://schemas.openxmlformats.org/drawingml/2006/main" prst="bentConnector3">
          <a:avLst>
            <a:gd name="adj1" fmla="val -115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0.81636</cdr:x>
      <cdr:y>0.32499</cdr:y>
    </cdr:from>
    <cdr:to>
      <cdr:x>0.98664</cdr:x>
      <cdr:y>0.41517</cdr:y>
    </cdr:to>
    <cdr:sp macro="" textlink="">
      <cdr:nvSpPr>
        <cdr:cNvPr id="4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00800" y="1752600"/>
          <a:ext cx="1335088" cy="486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>
          <a:spAutoFit/>
        </a:bodyPr>
        <a:lstStyle xmlns:a="http://schemas.openxmlformats.org/drawingml/2006/main">
          <a:defPPr>
            <a:defRPr lang="pt-B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lnSpc>
              <a:spcPct val="80000"/>
            </a:lnSpc>
          </a:pPr>
          <a:r>
            <a:rPr lang="en-US" sz="1600" dirty="0">
              <a:solidFill>
                <a:srgbClr val="68BEE6"/>
              </a:solidFill>
              <a:latin typeface="Segoe Light" pitchFamily="34" charset="0"/>
            </a:rPr>
            <a:t>high level uses of </a:t>
          </a:r>
          <a:r>
            <a:rPr lang="en-US" sz="1600" dirty="0" err="1">
              <a:solidFill>
                <a:srgbClr val="68BEE6"/>
              </a:solidFill>
              <a:latin typeface="Segoe Light" pitchFamily="34" charset="0"/>
            </a:rPr>
            <a:t>ict</a:t>
          </a:r>
          <a:endParaRPr lang="en-US" sz="1600" dirty="0">
            <a:solidFill>
              <a:srgbClr val="68BEE6"/>
            </a:solidFill>
            <a:latin typeface="Segoe Light" pitchFamily="34" charset="0"/>
          </a:endParaRPr>
        </a:p>
      </cdr:txBody>
    </cdr:sp>
  </cdr:relSizeAnchor>
  <cdr:relSizeAnchor xmlns:cdr="http://schemas.openxmlformats.org/drawingml/2006/chartDrawing">
    <cdr:from>
      <cdr:x>0.74833</cdr:x>
      <cdr:y>0.73477</cdr:y>
    </cdr:from>
    <cdr:to>
      <cdr:x>0.98542</cdr:x>
      <cdr:y>0.7907</cdr:y>
    </cdr:to>
    <cdr:cxnSp macro="">
      <cdr:nvCxnSpPr>
        <cdr:cNvPr id="5" name="Elbow Connector 4"/>
        <cdr:cNvCxnSpPr/>
      </cdr:nvCxnSpPr>
      <cdr:spPr>
        <a:xfrm xmlns:a="http://schemas.openxmlformats.org/drawingml/2006/main" rot="16200000" flipV="1">
          <a:off x="6646069" y="3183731"/>
          <a:ext cx="301625" cy="1858962"/>
        </a:xfrm>
        <a:prstGeom xmlns:a="http://schemas.openxmlformats.org/drawingml/2006/main" prst="bentConnector2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0.84552</cdr:x>
      <cdr:y>0.93259</cdr:y>
    </cdr:from>
    <cdr:to>
      <cdr:x>0.98643</cdr:x>
      <cdr:y>0.97586</cdr:y>
    </cdr:to>
    <cdr:cxnSp macro="">
      <cdr:nvCxnSpPr>
        <cdr:cNvPr id="6" name="Elbow Connector 5"/>
        <cdr:cNvCxnSpPr/>
      </cdr:nvCxnSpPr>
      <cdr:spPr>
        <a:xfrm xmlns:a="http://schemas.openxmlformats.org/drawingml/2006/main" rot="10800000" flipV="1">
          <a:off x="6629400" y="5029200"/>
          <a:ext cx="1104900" cy="233363"/>
        </a:xfrm>
        <a:prstGeom xmlns:a="http://schemas.openxmlformats.org/drawingml/2006/main" prst="bentConnector3">
          <a:avLst>
            <a:gd name="adj1" fmla="val -1724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0.85523</cdr:x>
      <cdr:y>0.79129</cdr:y>
    </cdr:from>
    <cdr:to>
      <cdr:x>0.99757</cdr:x>
      <cdr:y>0.88146</cdr:y>
    </cdr:to>
    <cdr:sp macro="" textlink="">
      <cdr:nvSpPr>
        <cdr:cNvPr id="7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05600" y="4267200"/>
          <a:ext cx="1116013" cy="486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lnSpc>
              <a:spcPct val="80000"/>
            </a:lnSpc>
          </a:pPr>
          <a:r>
            <a:rPr lang="en-US" sz="1600" dirty="0">
              <a:solidFill>
                <a:srgbClr val="68BEE6"/>
              </a:solidFill>
              <a:latin typeface="Segoe Light" pitchFamily="34" charset="0"/>
            </a:rPr>
            <a:t>basic uses of </a:t>
          </a:r>
          <a:r>
            <a:rPr lang="en-US" sz="1600" dirty="0" err="1">
              <a:solidFill>
                <a:srgbClr val="68BEE6"/>
              </a:solidFill>
              <a:latin typeface="Segoe Light" pitchFamily="34" charset="0"/>
            </a:rPr>
            <a:t>ict</a:t>
          </a:r>
          <a:endParaRPr lang="en-US" sz="1600" dirty="0">
            <a:solidFill>
              <a:srgbClr val="68BEE6"/>
            </a:solidFill>
            <a:latin typeface="Segoe Light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BAD126-2243-44C6-BFA2-D3F65928B134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E3FBE10-8639-48CB-9413-129ABE71D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4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3C57F-88AC-4E52-9A12-D6E6A218BA3C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9A8A9-FB4F-42CF-91DA-EFE7F643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88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D49515-7D8B-476B-A318-A4622FAC4C88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6843AB2-050B-4062-BAD7-C730BD7F27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nmagine.com/szj074/szj074150-photo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2438400"/>
            <a:ext cx="3505200" cy="1591236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Leading</a:t>
            </a:r>
            <a:r>
              <a:rPr lang="en-US" sz="3100" i="1" dirty="0" smtClean="0">
                <a:solidFill>
                  <a:schemeClr val="tx1"/>
                </a:solidFill>
              </a:rPr>
              <a:t> </a:t>
            </a:r>
            <a:r>
              <a:rPr lang="en-US" sz="2900" i="1" dirty="0" smtClean="0">
                <a:solidFill>
                  <a:srgbClr val="FF0000"/>
                </a:solidFill>
              </a:rPr>
              <a:t>Innovative </a:t>
            </a:r>
            <a:r>
              <a:rPr lang="en-US" sz="2900" i="1" dirty="0" smtClean="0">
                <a:solidFill>
                  <a:srgbClr val="7030A0"/>
                </a:solidFill>
              </a:rPr>
              <a:t>Teaching</a:t>
            </a:r>
            <a:r>
              <a:rPr lang="en-US" sz="2900" i="1" dirty="0" smtClean="0">
                <a:solidFill>
                  <a:srgbClr val="FF0000"/>
                </a:solidFill>
              </a:rPr>
              <a:t> </a:t>
            </a:r>
            <a:r>
              <a:rPr lang="en-US" sz="2900" dirty="0"/>
              <a:t>&amp; </a:t>
            </a:r>
            <a:r>
              <a:rPr lang="en-US" sz="2900" i="1" dirty="0" smtClean="0">
                <a:solidFill>
                  <a:srgbClr val="00B0F0"/>
                </a:solidFill>
              </a:rPr>
              <a:t>Learning</a:t>
            </a:r>
            <a:r>
              <a:rPr lang="en-US" sz="2900" dirty="0" smtClean="0"/>
              <a:t>  </a:t>
            </a:r>
            <a:br>
              <a:rPr lang="en-US" sz="2900" dirty="0" smtClean="0"/>
            </a:br>
            <a:r>
              <a:rPr lang="en-US" sz="2400" dirty="0" smtClean="0"/>
              <a:t>in the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9872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/>
              <a:t>Fostering innovation and excellence in teaching within an accountability environment</a:t>
            </a:r>
          </a:p>
          <a:p>
            <a:pPr algn="ctr"/>
            <a:r>
              <a:rPr lang="en-US" sz="2300" i="1" dirty="0" smtClean="0">
                <a:solidFill>
                  <a:srgbClr val="00B050"/>
                </a:solidFill>
              </a:rPr>
              <a:t>Hug High School </a:t>
            </a:r>
          </a:p>
          <a:p>
            <a:pPr algn="ctr"/>
            <a:r>
              <a:rPr lang="en-US" sz="2800" i="1" dirty="0" smtClean="0">
                <a:solidFill>
                  <a:srgbClr val="0070C0"/>
                </a:solidFill>
              </a:rPr>
              <a:t>2013-2014</a:t>
            </a:r>
            <a:endParaRPr lang="en-US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feeney.WASHOE\Desktop\the-far-side-com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0"/>
            <a:ext cx="3790950" cy="52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3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51464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To what extent do the following measures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inform and support </a:t>
            </a:r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teachers in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improving: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91855294"/>
              </p:ext>
            </p:extLst>
          </p:nvPr>
        </p:nvGraphicFramePr>
        <p:xfrm>
          <a:off x="1524000" y="1676400"/>
          <a:ext cx="6553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38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370947"/>
              </p:ext>
            </p:extLst>
          </p:nvPr>
        </p:nvGraphicFramePr>
        <p:xfrm>
          <a:off x="457200" y="838200"/>
          <a:ext cx="815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670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788771"/>
              </p:ext>
            </p:extLst>
          </p:nvPr>
        </p:nvGraphicFramePr>
        <p:xfrm>
          <a:off x="933450" y="828675"/>
          <a:ext cx="3457575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7813400"/>
              </p:ext>
            </p:extLst>
          </p:nvPr>
        </p:nvGraphicFramePr>
        <p:xfrm>
          <a:off x="4495800" y="838200"/>
          <a:ext cx="376237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208481"/>
              </p:ext>
            </p:extLst>
          </p:nvPr>
        </p:nvGraphicFramePr>
        <p:xfrm>
          <a:off x="962025" y="3314700"/>
          <a:ext cx="3476625" cy="226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426242"/>
              </p:ext>
            </p:extLst>
          </p:nvPr>
        </p:nvGraphicFramePr>
        <p:xfrm>
          <a:off x="4505325" y="3286125"/>
          <a:ext cx="3819525" cy="232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6822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  <p:bldGraphic spid="4" grpId="0">
        <p:bldAsOne/>
      </p:bldGraphic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8423862"/>
              </p:ext>
            </p:extLst>
          </p:nvPr>
        </p:nvGraphicFramePr>
        <p:xfrm>
          <a:off x="914400" y="1295400"/>
          <a:ext cx="3533775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870788"/>
              </p:ext>
            </p:extLst>
          </p:nvPr>
        </p:nvGraphicFramePr>
        <p:xfrm>
          <a:off x="838200" y="3962400"/>
          <a:ext cx="3552825" cy="208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3050827"/>
              </p:ext>
            </p:extLst>
          </p:nvPr>
        </p:nvGraphicFramePr>
        <p:xfrm>
          <a:off x="4724400" y="1143000"/>
          <a:ext cx="3571875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5850653"/>
              </p:ext>
            </p:extLst>
          </p:nvPr>
        </p:nvGraphicFramePr>
        <p:xfrm>
          <a:off x="4648200" y="3962400"/>
          <a:ext cx="36195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9602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0010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Designing and fostering a culture of ‘</a:t>
            </a:r>
            <a:r>
              <a:rPr lang="en-US" sz="32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Innovative </a:t>
            </a:r>
            <a:r>
              <a:rPr lang="en-US" sz="3200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Teaching</a:t>
            </a:r>
            <a:r>
              <a:rPr lang="en-US" sz="32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&amp;</a:t>
            </a:r>
            <a:r>
              <a:rPr lang="en-US" sz="32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200" i="1" dirty="0" smtClean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Learning</a:t>
            </a:r>
            <a:r>
              <a:rPr lang="en-US" sz="32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’ (</a:t>
            </a:r>
            <a:r>
              <a:rPr lang="en-US" sz="3200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ITL</a:t>
            </a:r>
            <a:r>
              <a:rPr lang="en-US" sz="32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</a:t>
            </a:r>
            <a:endParaRPr lang="en-US" sz="3200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924800" cy="3962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What does ‘</a:t>
            </a:r>
            <a:r>
              <a:rPr lang="en-US" sz="28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innovation in instruction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’ mean?</a:t>
            </a:r>
          </a:p>
          <a:p>
            <a:pPr marL="68580" indent="0">
              <a:buNone/>
            </a:pPr>
            <a:endParaRPr lang="en-US" sz="2800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What are some important 21</a:t>
            </a:r>
            <a:r>
              <a:rPr lang="en-US" sz="2800" baseline="30000" dirty="0" smtClean="0">
                <a:latin typeface="Batang" pitchFamily="18" charset="-127"/>
                <a:ea typeface="Batang" pitchFamily="18" charset="-127"/>
              </a:rPr>
              <a:t>st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Century skills? </a:t>
            </a:r>
          </a:p>
          <a:p>
            <a:pPr marL="68580" indent="0">
              <a:buNone/>
            </a:pPr>
            <a:endParaRPr lang="en-US" sz="2800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Batang" pitchFamily="18" charset="-127"/>
                <a:ea typeface="Batang" pitchFamily="18" charset="-127"/>
              </a:rPr>
              <a:t>Why is ‘</a:t>
            </a:r>
            <a:r>
              <a:rPr lang="en-US" sz="2800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innovation in instruction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’ important?</a:t>
            </a:r>
          </a:p>
          <a:p>
            <a:pPr marL="68580" indent="0">
              <a:buNone/>
            </a:pPr>
            <a:endParaRPr lang="en-US" sz="2800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What are the </a:t>
            </a:r>
            <a:r>
              <a:rPr lang="en-US" sz="28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conditions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for supporting innovative teaching practices?  </a:t>
            </a:r>
          </a:p>
          <a:p>
            <a:pPr marL="68580" indent="0">
              <a:buNone/>
            </a:pPr>
            <a:endParaRPr lang="en-US" sz="2800" dirty="0" smtClean="0">
              <a:latin typeface="Batang" pitchFamily="18" charset="-127"/>
              <a:ea typeface="Batang" pitchFamily="18" charset="-127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How do you </a:t>
            </a:r>
            <a:r>
              <a:rPr lang="en-US" sz="28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lead</a:t>
            </a:r>
            <a:r>
              <a:rPr lang="en-US" sz="2800" dirty="0" smtClean="0">
                <a:latin typeface="Batang" pitchFamily="18" charset="-127"/>
                <a:ea typeface="Batang" pitchFamily="18" charset="-127"/>
              </a:rPr>
              <a:t> innovative processes?</a:t>
            </a:r>
          </a:p>
          <a:p>
            <a:pPr marL="6858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838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What does ‘</a:t>
            </a:r>
            <a:r>
              <a:rPr lang="en-US" sz="2800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innovation in instruction</a:t>
            </a:r>
            <a:r>
              <a:rPr lang="en-US" sz="28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’ </a:t>
            </a:r>
            <a:r>
              <a:rPr lang="en-US" sz="28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mean?</a:t>
            </a:r>
            <a:r>
              <a:rPr lang="en-US" sz="28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45720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600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Innovative</a:t>
            </a:r>
            <a:r>
              <a:rPr lang="en-US" sz="3600" dirty="0">
                <a:latin typeface="Batang" pitchFamily="18" charset="-127"/>
                <a:ea typeface="Batang" pitchFamily="18" charset="-127"/>
              </a:rPr>
              <a:t> teaching practices </a:t>
            </a: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… </a:t>
            </a:r>
            <a:r>
              <a:rPr lang="en-US" dirty="0" smtClean="0">
                <a:solidFill>
                  <a:srgbClr val="FF0000"/>
                </a:solidFill>
              </a:rPr>
              <a:t>are student-centered</a:t>
            </a:r>
            <a:endParaRPr lang="en-US" dirty="0">
              <a:solidFill>
                <a:srgbClr val="FF0000"/>
              </a:solidFill>
            </a:endParaRPr>
          </a:p>
          <a:p>
            <a:pPr marL="365760" lvl="1" indent="0">
              <a:buNone/>
            </a:pPr>
            <a:r>
              <a:rPr lang="en-US" sz="2000" dirty="0" smtClean="0"/>
              <a:t>Collaboration, </a:t>
            </a:r>
            <a:r>
              <a:rPr lang="en-US" sz="2000" dirty="0"/>
              <a:t>knowledge building, self-regulation/assessment</a:t>
            </a:r>
            <a:r>
              <a:rPr lang="en-US" sz="2000" dirty="0" smtClean="0"/>
              <a:t>, skilled communication, personal relevance </a:t>
            </a:r>
          </a:p>
          <a:p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extend learning beyond the classroom</a:t>
            </a:r>
          </a:p>
          <a:p>
            <a:pPr marL="365760" lvl="1" indent="0">
              <a:buNone/>
            </a:pPr>
            <a:r>
              <a:rPr lang="en-US" sz="2000" dirty="0" smtClean="0"/>
              <a:t>Critical thinking &amp; problem solving, real-world innovation, cross-disciplinary that fosters global awareness, 24/7 learning</a:t>
            </a:r>
          </a:p>
          <a:p>
            <a:r>
              <a:rPr lang="en-US" dirty="0" smtClean="0"/>
              <a:t>… </a:t>
            </a:r>
            <a:r>
              <a:rPr lang="en-US" sz="2200" dirty="0" smtClean="0">
                <a:solidFill>
                  <a:srgbClr val="FF0000"/>
                </a:solidFill>
              </a:rPr>
              <a:t>integrate Information &amp; Communication Technology (ICT) into teaching and learning</a:t>
            </a:r>
          </a:p>
          <a:p>
            <a:pPr marL="36576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To meet specific concrete learning goals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00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077200" cy="685800"/>
          </a:xfrm>
        </p:spPr>
        <p:txBody>
          <a:bodyPr>
            <a:noAutofit/>
          </a:bodyPr>
          <a:lstStyle/>
          <a:p>
            <a:pPr algn="ctr"/>
            <a:r>
              <a:rPr lang="en-US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What </a:t>
            </a:r>
            <a:r>
              <a:rPr lang="en-US" sz="3600" b="1" i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are </a:t>
            </a:r>
            <a:r>
              <a:rPr lang="en-US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some important </a:t>
            </a:r>
            <a:br>
              <a:rPr lang="en-US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</a:br>
            <a:r>
              <a:rPr lang="en-US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21</a:t>
            </a:r>
            <a:r>
              <a:rPr lang="en-US" sz="3600" b="1" i="1" baseline="30000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st</a:t>
            </a:r>
            <a:r>
              <a:rPr lang="en-US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b="1" i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Century </a:t>
            </a:r>
            <a:r>
              <a:rPr lang="en-US" sz="3600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skills?</a:t>
            </a:r>
            <a:endParaRPr lang="en-US" sz="3600" b="1" i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567108" cy="3696148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Collaboration </a:t>
            </a:r>
          </a:p>
          <a:p>
            <a:r>
              <a:rPr lang="en-US" sz="3200" dirty="0" smtClean="0"/>
              <a:t>Knowledge building</a:t>
            </a:r>
          </a:p>
          <a:p>
            <a:r>
              <a:rPr lang="en-US" sz="3000" dirty="0" smtClean="0"/>
              <a:t>Use of Information and Communication Technology (ICT) in learning</a:t>
            </a:r>
          </a:p>
          <a:p>
            <a:r>
              <a:rPr lang="en-US" sz="3200" dirty="0" smtClean="0"/>
              <a:t>Real-world problem solving</a:t>
            </a:r>
          </a:p>
          <a:p>
            <a:r>
              <a:rPr lang="en-US" sz="3200" dirty="0" smtClean="0"/>
              <a:t>Self-regulation</a:t>
            </a:r>
          </a:p>
          <a:p>
            <a:r>
              <a:rPr lang="en-US" sz="3200" dirty="0" smtClean="0"/>
              <a:t>Professionalism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648497"/>
            <a:ext cx="3505200" cy="821909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99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646664"/>
          </a:xfrm>
        </p:spPr>
        <p:txBody>
          <a:bodyPr>
            <a:noAutofit/>
          </a:bodyPr>
          <a:lstStyle/>
          <a:p>
            <a:r>
              <a:rPr lang="en-US" sz="2900" dirty="0">
                <a:latin typeface="Batang" pitchFamily="18" charset="-127"/>
                <a:ea typeface="Batang" pitchFamily="18" charset="-127"/>
              </a:rPr>
              <a:t>Why is ‘</a:t>
            </a:r>
            <a:r>
              <a:rPr lang="en-US" sz="2900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innovation in </a:t>
            </a:r>
            <a:r>
              <a:rPr lang="en-US" sz="29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instruction</a:t>
            </a:r>
            <a:r>
              <a:rPr lang="en-US" sz="2900" dirty="0" smtClean="0">
                <a:latin typeface="Batang" pitchFamily="18" charset="-127"/>
                <a:ea typeface="Batang" pitchFamily="18" charset="-127"/>
              </a:rPr>
              <a:t>’ important</a:t>
            </a:r>
            <a:r>
              <a:rPr lang="en-US" sz="2900" dirty="0">
                <a:latin typeface="Batang" pitchFamily="18" charset="-127"/>
                <a:ea typeface="Batang" pitchFamily="18" charset="-127"/>
              </a:rPr>
              <a:t>?</a:t>
            </a:r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1600200"/>
            <a:ext cx="5257800" cy="470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2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51464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To what extent do the following measures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inform and support </a:t>
            </a:r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teachers in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improving: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91855294"/>
              </p:ext>
            </p:extLst>
          </p:nvPr>
        </p:nvGraphicFramePr>
        <p:xfrm>
          <a:off x="1524000" y="1676400"/>
          <a:ext cx="6553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38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153936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Bookman Old Style" pitchFamily="18" charset="0"/>
              </a:rPr>
              <a:t>“In the future they will divide human history into Before the Internet and After the Internet.” (BI/AI) </a:t>
            </a:r>
            <a:br>
              <a:rPr lang="en-US" sz="4800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en-US" sz="4800" dirty="0">
                <a:solidFill>
                  <a:srgbClr val="0070C0"/>
                </a:solidFill>
                <a:latin typeface="Bookman Old Style" pitchFamily="18" charset="0"/>
              </a:rPr>
              <a:t>	</a:t>
            </a:r>
            <a:r>
              <a:rPr lang="en-US" sz="4800" dirty="0" smtClean="0">
                <a:solidFill>
                  <a:srgbClr val="0070C0"/>
                </a:solidFill>
                <a:latin typeface="Bookman Old Style" pitchFamily="18" charset="0"/>
              </a:rPr>
              <a:t>		</a:t>
            </a:r>
            <a:r>
              <a:rPr lang="en-US" sz="2200" dirty="0" smtClean="0">
                <a:solidFill>
                  <a:srgbClr val="0070C0"/>
                </a:solidFill>
                <a:latin typeface="Bookman Old Style" pitchFamily="18" charset="0"/>
              </a:rPr>
              <a:t>Veronica “Nicky” Silber (2013)</a:t>
            </a:r>
            <a:endParaRPr lang="en-US" sz="22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3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414710" cy="494264"/>
          </a:xfrm>
        </p:spPr>
        <p:txBody>
          <a:bodyPr>
            <a:normAutofit/>
          </a:bodyPr>
          <a:lstStyle/>
          <a:p>
            <a:r>
              <a:rPr lang="en-US" sz="2000" dirty="0"/>
              <a:t>Frequency of Innovative Teaching and Learning Practices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781708"/>
              </p:ext>
            </p:extLst>
          </p:nvPr>
        </p:nvGraphicFramePr>
        <p:xfrm>
          <a:off x="1066799" y="1371597"/>
          <a:ext cx="6858000" cy="4565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24401"/>
                <a:gridCol w="1295400"/>
                <a:gridCol w="838199"/>
              </a:tblGrid>
              <a:tr h="31667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 smtClean="0">
                          <a:effectLst/>
                        </a:rPr>
                        <a:t>Innovative Teaching &amp; Learning Practices                                        No. of Lessons</a:t>
                      </a:r>
                      <a:endParaRPr lang="en-US" sz="1000" b="1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%</a:t>
                      </a:r>
                      <a:endParaRPr lang="en-US" sz="1100" b="1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475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have opportunities to connect learning to their own lives or to the real world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48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69.6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6067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give feedback to other students or receive feedback from other students or the teacher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45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65.2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work in small groups or pairs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42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60.9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actively generate new knowledge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34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49.3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work on an in-depth project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34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49.3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get prompted to assess the state of their own learning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27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39.1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revise their work based on feedback or self-assessment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27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39.1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have choices about the tools/resources used to learn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23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33.3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475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engage in performance assessments or presentations of learning portfolios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16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23.2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3166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have choices about what they learn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16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23.2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  <a:tr h="4750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Students have opportunities to develop cross-cultural understanding 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20.3</a:t>
                      </a:r>
                      <a:endParaRPr lang="en-US" sz="1000" dirty="0">
                        <a:effectLst/>
                        <a:latin typeface="Segoe"/>
                        <a:ea typeface="Calibri"/>
                        <a:cs typeface="Times New Roman"/>
                      </a:endParaRPr>
                    </a:p>
                  </a:txBody>
                  <a:tcPr marL="51611" marR="5161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9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024744" cy="722864"/>
          </a:xfrm>
        </p:spPr>
        <p:txBody>
          <a:bodyPr/>
          <a:lstStyle/>
          <a:p>
            <a:r>
              <a:rPr lang="en-US" dirty="0" smtClean="0"/>
              <a:t>Students use of ICT</a:t>
            </a:r>
            <a:endParaRPr lang="en-US" dirty="0"/>
          </a:p>
        </p:txBody>
      </p:sp>
      <p:graphicFrame>
        <p:nvGraphicFramePr>
          <p:cNvPr id="3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8065797"/>
              </p:ext>
            </p:extLst>
          </p:nvPr>
        </p:nvGraphicFramePr>
        <p:xfrm>
          <a:off x="762000" y="1219200"/>
          <a:ext cx="7620000" cy="508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50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785079"/>
              </p:ext>
            </p:extLst>
          </p:nvPr>
        </p:nvGraphicFramePr>
        <p:xfrm>
          <a:off x="838200" y="762000"/>
          <a:ext cx="7543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147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48600" cy="1066800"/>
          </a:xfrm>
        </p:spPr>
        <p:txBody>
          <a:bodyPr>
            <a:noAutofit/>
          </a:bodyPr>
          <a:lstStyle/>
          <a:p>
            <a:r>
              <a:rPr lang="en-US" sz="32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What are the </a:t>
            </a:r>
            <a:r>
              <a:rPr lang="en-US" sz="3200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conditions </a:t>
            </a:r>
            <a:r>
              <a:rPr lang="en-US" sz="3200" i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for supporting innovative teaching practices?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484165"/>
              </p:ext>
            </p:extLst>
          </p:nvPr>
        </p:nvGraphicFramePr>
        <p:xfrm>
          <a:off x="228600" y="18288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15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7024744" cy="646664"/>
          </a:xfrm>
        </p:spPr>
        <p:txBody>
          <a:bodyPr>
            <a:noAutofit/>
          </a:bodyPr>
          <a:lstStyle/>
          <a:p>
            <a:r>
              <a:rPr lang="en-US" dirty="0" smtClean="0"/>
              <a:t>    </a:t>
            </a:r>
            <a:r>
              <a:rPr lang="en-US" sz="4400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An</a:t>
            </a:r>
            <a:r>
              <a:rPr lang="en-US" sz="4400" dirty="0" smtClean="0"/>
              <a:t> </a:t>
            </a:r>
            <a:r>
              <a:rPr lang="en-US" sz="4400" dirty="0">
                <a:solidFill>
                  <a:srgbClr val="FF0000"/>
                </a:solidFill>
                <a:latin typeface="Agency FB" pitchFamily="34" charset="0"/>
              </a:rPr>
              <a:t>innovative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338508" cy="4232429"/>
          </a:xfrm>
        </p:spPr>
        <p:txBody>
          <a:bodyPr>
            <a:normAutofit fontScale="92500" lnSpcReduction="10000"/>
          </a:bodyPr>
          <a:lstStyle/>
          <a:p>
            <a:r>
              <a:rPr lang="en-US" sz="2100" b="1" dirty="0" smtClean="0">
                <a:solidFill>
                  <a:srgbClr val="92D050"/>
                </a:solidFill>
              </a:rPr>
              <a:t>21</a:t>
            </a:r>
            <a:r>
              <a:rPr lang="en-US" sz="2100" b="1" baseline="30000" dirty="0" smtClean="0">
                <a:solidFill>
                  <a:srgbClr val="92D050"/>
                </a:solidFill>
              </a:rPr>
              <a:t>st</a:t>
            </a:r>
            <a:r>
              <a:rPr lang="en-US" sz="2100" b="1" dirty="0" smtClean="0">
                <a:solidFill>
                  <a:srgbClr val="92D050"/>
                </a:solidFill>
              </a:rPr>
              <a:t> Century Professional Learning Vision</a:t>
            </a:r>
            <a:endParaRPr lang="en-US" sz="2100" b="1" dirty="0">
              <a:solidFill>
                <a:srgbClr val="92D050"/>
              </a:solidFill>
            </a:endParaRPr>
          </a:p>
          <a:p>
            <a:pPr marL="365760" lvl="1" indent="0">
              <a:buNone/>
            </a:pPr>
            <a:r>
              <a:rPr lang="en-US" sz="1700" dirty="0"/>
              <a:t>21</a:t>
            </a:r>
            <a:r>
              <a:rPr lang="en-US" sz="1700" baseline="30000" dirty="0"/>
              <a:t>st</a:t>
            </a:r>
            <a:r>
              <a:rPr lang="en-US" sz="1700" dirty="0"/>
              <a:t> </a:t>
            </a:r>
            <a:r>
              <a:rPr lang="en-US" sz="1700" dirty="0" smtClean="0"/>
              <a:t>Century </a:t>
            </a:r>
            <a:r>
              <a:rPr lang="en-US" sz="1700" dirty="0"/>
              <a:t>a</a:t>
            </a:r>
            <a:r>
              <a:rPr lang="en-US" sz="1700" dirty="0" smtClean="0"/>
              <a:t>cademic and workforce readiness. </a:t>
            </a:r>
          </a:p>
          <a:p>
            <a:pPr marL="365760" lvl="1" indent="0">
              <a:buNone/>
            </a:pPr>
            <a:endParaRPr lang="en-US" sz="1700" dirty="0"/>
          </a:p>
          <a:p>
            <a:r>
              <a:rPr lang="en-US" sz="2200" b="1" dirty="0" smtClean="0">
                <a:solidFill>
                  <a:srgbClr val="00B0F0"/>
                </a:solidFill>
              </a:rPr>
              <a:t>Mobilize and Prioritize Resources &amp; Incentives </a:t>
            </a:r>
          </a:p>
          <a:p>
            <a:pPr marL="365760" lvl="1" indent="0">
              <a:buNone/>
            </a:pPr>
            <a:r>
              <a:rPr lang="en-US" sz="1700" dirty="0" smtClean="0"/>
              <a:t>Dedicate funding; Use </a:t>
            </a:r>
            <a:r>
              <a:rPr lang="en-US" sz="1700" dirty="0"/>
              <a:t>of time; Access to PD; </a:t>
            </a:r>
            <a:endParaRPr lang="en-US" sz="1700" dirty="0" smtClean="0"/>
          </a:p>
          <a:p>
            <a:pPr marL="365760" lvl="1" indent="0">
              <a:buNone/>
            </a:pPr>
            <a:r>
              <a:rPr lang="en-US" sz="1700" dirty="0" smtClean="0"/>
              <a:t>Instructional materials; Leadership recognition.</a:t>
            </a:r>
          </a:p>
          <a:p>
            <a:pPr marL="365760" lvl="1" indent="0">
              <a:buNone/>
            </a:pPr>
            <a:r>
              <a:rPr lang="en-US" sz="1700" dirty="0" smtClean="0"/>
              <a:t> </a:t>
            </a:r>
          </a:p>
          <a:p>
            <a:r>
              <a:rPr lang="en-US" sz="2200" b="1" dirty="0" smtClean="0">
                <a:solidFill>
                  <a:schemeClr val="accent3"/>
                </a:solidFill>
              </a:rPr>
              <a:t>Collaboration &amp; Empowerment</a:t>
            </a:r>
          </a:p>
          <a:p>
            <a:pPr marL="365760" lvl="1" indent="0">
              <a:buNone/>
            </a:pPr>
            <a:r>
              <a:rPr lang="en-US" sz="1700" dirty="0"/>
              <a:t>O</a:t>
            </a:r>
            <a:r>
              <a:rPr lang="en-US" sz="1700" dirty="0" smtClean="0"/>
              <a:t>wnership and </a:t>
            </a:r>
            <a:r>
              <a:rPr lang="en-US" sz="1700" dirty="0"/>
              <a:t>autonomy to make important </a:t>
            </a:r>
            <a:r>
              <a:rPr lang="en-US" sz="1700" dirty="0" smtClean="0"/>
              <a:t>decisions; </a:t>
            </a:r>
            <a:r>
              <a:rPr lang="en-US" sz="1700" dirty="0"/>
              <a:t>T</a:t>
            </a:r>
            <a:r>
              <a:rPr lang="en-US" sz="1700" dirty="0" smtClean="0"/>
              <a:t>rust </a:t>
            </a:r>
            <a:r>
              <a:rPr lang="en-US" sz="1700" dirty="0"/>
              <a:t>and communication </a:t>
            </a:r>
            <a:r>
              <a:rPr lang="en-US" sz="1700" dirty="0" smtClean="0"/>
              <a:t>centered </a:t>
            </a:r>
            <a:r>
              <a:rPr lang="en-US" sz="1700" dirty="0"/>
              <a:t>around </a:t>
            </a:r>
            <a:r>
              <a:rPr lang="en-US" sz="1700" dirty="0" smtClean="0"/>
              <a:t>improving teaching </a:t>
            </a:r>
            <a:r>
              <a:rPr lang="en-US" sz="1700" dirty="0"/>
              <a:t>practice</a:t>
            </a:r>
            <a:r>
              <a:rPr lang="en-US" sz="1700" dirty="0" smtClean="0"/>
              <a:t>.</a:t>
            </a:r>
          </a:p>
          <a:p>
            <a:pPr marL="365760" lvl="1" indent="0">
              <a:buNone/>
            </a:pPr>
            <a:endParaRPr lang="en-US" sz="1700" dirty="0" smtClean="0"/>
          </a:p>
          <a:p>
            <a:r>
              <a:rPr lang="en-US" sz="2200" b="1" dirty="0" smtClean="0">
                <a:solidFill>
                  <a:schemeClr val="accent3">
                    <a:lumMod val="50000"/>
                  </a:schemeClr>
                </a:solidFill>
              </a:rPr>
              <a:t>Data-informed Openness (scale-up) </a:t>
            </a:r>
          </a:p>
          <a:p>
            <a:pPr marL="365760" lvl="1" indent="0">
              <a:buNone/>
            </a:pPr>
            <a:r>
              <a:rPr lang="en-US" sz="1700" dirty="0"/>
              <a:t>Share data and results </a:t>
            </a:r>
            <a:r>
              <a:rPr lang="en-US" sz="1700" dirty="0" smtClean="0"/>
              <a:t>openly, </a:t>
            </a:r>
            <a:r>
              <a:rPr lang="en-US" sz="1700" dirty="0" smtClean="0">
                <a:solidFill>
                  <a:schemeClr val="tx1"/>
                </a:solidFill>
              </a:rPr>
              <a:t>spread ideas, create opportunities </a:t>
            </a:r>
            <a:r>
              <a:rPr lang="en-US" sz="1700" dirty="0">
                <a:solidFill>
                  <a:schemeClr val="tx1"/>
                </a:solidFill>
              </a:rPr>
              <a:t>for influence, </a:t>
            </a:r>
            <a:r>
              <a:rPr lang="en-US" sz="1700" dirty="0" smtClean="0">
                <a:solidFill>
                  <a:schemeClr val="tx1"/>
                </a:solidFill>
              </a:rPr>
              <a:t>and communicate signs </a:t>
            </a:r>
            <a:r>
              <a:rPr lang="en-US" sz="1700" dirty="0">
                <a:solidFill>
                  <a:schemeClr val="tx1"/>
                </a:solidFill>
              </a:rPr>
              <a:t>of </a:t>
            </a:r>
            <a:r>
              <a:rPr lang="en-US" sz="1700" dirty="0" smtClean="0">
                <a:solidFill>
                  <a:schemeClr val="tx1"/>
                </a:solidFill>
              </a:rPr>
              <a:t>success </a:t>
            </a:r>
            <a:r>
              <a:rPr lang="en-US" sz="1700" dirty="0" smtClean="0"/>
              <a:t>with </a:t>
            </a:r>
            <a:r>
              <a:rPr lang="en-US" sz="1700" dirty="0"/>
              <a:t>all </a:t>
            </a:r>
            <a:r>
              <a:rPr lang="en-US" sz="1700" dirty="0" smtClean="0"/>
              <a:t>teachers.  </a:t>
            </a:r>
            <a:endParaRPr lang="en-US" sz="1700" dirty="0"/>
          </a:p>
          <a:p>
            <a:endParaRPr lang="en-US" sz="1900" dirty="0"/>
          </a:p>
          <a:p>
            <a:pPr lvl="1"/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70034"/>
              </p:ext>
            </p:extLst>
          </p:nvPr>
        </p:nvGraphicFramePr>
        <p:xfrm>
          <a:off x="5799268" y="0"/>
          <a:ext cx="33528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447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414710" cy="11430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21</a:t>
            </a:r>
            <a:r>
              <a:rPr lang="en-US" b="1" i="1" baseline="30000" dirty="0" smtClean="0">
                <a:solidFill>
                  <a:srgbClr val="0070C0"/>
                </a:solidFill>
              </a:rPr>
              <a:t>st</a:t>
            </a:r>
            <a:r>
              <a:rPr lang="en-US" b="1" i="1" dirty="0" smtClean="0">
                <a:solidFill>
                  <a:srgbClr val="0070C0"/>
                </a:solidFill>
              </a:rPr>
              <a:t> Century Professional Learning Goals</a:t>
            </a:r>
            <a:endParaRPr lang="en-US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705455"/>
              </p:ext>
            </p:extLst>
          </p:nvPr>
        </p:nvGraphicFramePr>
        <p:xfrm>
          <a:off x="609600" y="1981200"/>
          <a:ext cx="7924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7407670" y="533400"/>
            <a:ext cx="1603378" cy="1294812"/>
            <a:chOff x="4391340" y="0"/>
            <a:chExt cx="3235669" cy="2799229"/>
          </a:xfrm>
        </p:grpSpPr>
        <p:sp>
          <p:nvSpPr>
            <p:cNvPr id="6" name="Hexagon 5"/>
            <p:cNvSpPr/>
            <p:nvPr/>
          </p:nvSpPr>
          <p:spPr>
            <a:xfrm>
              <a:off x="4391340" y="0"/>
              <a:ext cx="3235669" cy="2799229"/>
            </a:xfrm>
            <a:prstGeom prst="hexagon">
              <a:avLst>
                <a:gd name="adj" fmla="val 2857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4927559" y="463892"/>
              <a:ext cx="2163231" cy="18714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Professional </a:t>
              </a:r>
              <a:r>
                <a:rPr lang="en-US" sz="1200" b="1" dirty="0" smtClean="0"/>
                <a:t>Learning</a:t>
              </a:r>
              <a:r>
                <a:rPr lang="en-US" sz="1200" b="1" kern="1200" dirty="0" smtClean="0"/>
                <a:t> Goals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593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7924800" cy="685800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How do you </a:t>
            </a:r>
            <a:r>
              <a:rPr lang="en-US" sz="3600" i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lead</a:t>
            </a:r>
            <a:r>
              <a:rPr lang="en-US" sz="3600" i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innovative</a:t>
            </a:r>
            <a:r>
              <a:rPr lang="en-US" sz="3600" i="1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en-US" sz="3600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processes? </a:t>
            </a:r>
            <a:endParaRPr lang="en-US" sz="3600" i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7414708" cy="434340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Teacher Leaders &amp; Innovators</a:t>
            </a:r>
          </a:p>
          <a:p>
            <a:pPr marL="68580" indent="0">
              <a:buNone/>
            </a:pPr>
            <a:endParaRPr lang="en-US" sz="2900" dirty="0" smtClean="0"/>
          </a:p>
          <a:p>
            <a:pPr marL="68580" indent="0">
              <a:buNone/>
            </a:pPr>
            <a:r>
              <a:rPr lang="en-US" sz="2900" dirty="0" smtClean="0"/>
              <a:t>Learning requires receptiveness to new ideas and information, and Rogers' (1995) influential work on the </a:t>
            </a:r>
            <a:r>
              <a:rPr lang="en-US" sz="2900" u="sng" dirty="0" smtClean="0">
                <a:solidFill>
                  <a:srgbClr val="0070C0"/>
                </a:solidFill>
              </a:rPr>
              <a:t>diffusion </a:t>
            </a:r>
            <a:r>
              <a:rPr lang="en-US" sz="2900" u="sng" dirty="0">
                <a:solidFill>
                  <a:srgbClr val="0070C0"/>
                </a:solidFill>
              </a:rPr>
              <a:t>of </a:t>
            </a:r>
            <a:r>
              <a:rPr lang="en-US" sz="2900" u="sng" dirty="0" smtClean="0">
                <a:solidFill>
                  <a:srgbClr val="0070C0"/>
                </a:solidFill>
              </a:rPr>
              <a:t>innovation</a:t>
            </a:r>
            <a:r>
              <a:rPr lang="en-US" sz="2900" dirty="0" smtClean="0"/>
              <a:t>:</a:t>
            </a:r>
            <a:endParaRPr lang="en-US" sz="29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>
                <a:solidFill>
                  <a:srgbClr val="0070C0"/>
                </a:solidFill>
              </a:rPr>
              <a:t>• </a:t>
            </a:r>
            <a:r>
              <a:rPr lang="en-US" sz="3200" b="1" dirty="0">
                <a:solidFill>
                  <a:srgbClr val="0070C0"/>
                </a:solidFill>
              </a:rPr>
              <a:t>innovators </a:t>
            </a:r>
            <a:r>
              <a:rPr lang="en-US" sz="3200" dirty="0">
                <a:solidFill>
                  <a:srgbClr val="0070C0"/>
                </a:solidFill>
              </a:rPr>
              <a:t>(2.5% of the population)</a:t>
            </a:r>
          </a:p>
          <a:p>
            <a:pPr marL="6858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• early adopters </a:t>
            </a:r>
            <a:r>
              <a:rPr lang="en-US" sz="3200" dirty="0">
                <a:solidFill>
                  <a:srgbClr val="0070C0"/>
                </a:solidFill>
              </a:rPr>
              <a:t>(13.5%)</a:t>
            </a:r>
          </a:p>
          <a:p>
            <a:pPr marL="6858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• early majority </a:t>
            </a:r>
            <a:r>
              <a:rPr lang="en-US" sz="3200" dirty="0">
                <a:solidFill>
                  <a:srgbClr val="0070C0"/>
                </a:solidFill>
              </a:rPr>
              <a:t>(34%)</a:t>
            </a:r>
          </a:p>
          <a:p>
            <a:pPr marL="6858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• late majority </a:t>
            </a:r>
            <a:r>
              <a:rPr lang="en-US" sz="3200" dirty="0">
                <a:solidFill>
                  <a:srgbClr val="0070C0"/>
                </a:solidFill>
              </a:rPr>
              <a:t>(34%)</a:t>
            </a:r>
          </a:p>
          <a:p>
            <a:pPr marL="68580" indent="0">
              <a:buNone/>
            </a:pPr>
            <a:endParaRPr lang="en-US" sz="3200" dirty="0">
              <a:solidFill>
                <a:srgbClr val="0070C0"/>
              </a:solidFill>
            </a:endParaRPr>
          </a:p>
          <a:p>
            <a:pPr marL="68580" indent="0">
              <a:buNone/>
            </a:pPr>
            <a:r>
              <a:rPr lang="en-US" sz="3200" b="1" dirty="0">
                <a:solidFill>
                  <a:srgbClr val="0070C0"/>
                </a:solidFill>
              </a:rPr>
              <a:t>• laggards </a:t>
            </a:r>
            <a:r>
              <a:rPr lang="en-US" sz="3200" dirty="0">
                <a:solidFill>
                  <a:srgbClr val="0070C0"/>
                </a:solidFill>
              </a:rPr>
              <a:t>(16%)</a:t>
            </a:r>
          </a:p>
          <a:p>
            <a:pPr marL="68580" indent="0">
              <a:buNone/>
            </a:pPr>
            <a:endParaRPr lang="en-US" b="1" dirty="0"/>
          </a:p>
        </p:txBody>
      </p:sp>
      <p:pic>
        <p:nvPicPr>
          <p:cNvPr id="4" name="Picture 3" descr="C:\Users\efeeney.WASHOE\Desktop\12152618-team-work-concep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495800"/>
            <a:ext cx="2362200" cy="18287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/>
          <p:cNvGrpSpPr/>
          <p:nvPr/>
        </p:nvGrpSpPr>
        <p:grpSpPr>
          <a:xfrm>
            <a:off x="7075331" y="680460"/>
            <a:ext cx="1524000" cy="1229879"/>
            <a:chOff x="4372504" y="0"/>
            <a:chExt cx="1964344" cy="1699412"/>
          </a:xfrm>
          <a:solidFill>
            <a:srgbClr val="0070C0"/>
          </a:solidFill>
        </p:grpSpPr>
        <p:sp>
          <p:nvSpPr>
            <p:cNvPr id="6" name="Hexagon 5"/>
            <p:cNvSpPr/>
            <p:nvPr/>
          </p:nvSpPr>
          <p:spPr>
            <a:xfrm>
              <a:off x="4372504" y="0"/>
              <a:ext cx="1964344" cy="1699412"/>
            </a:xfrm>
            <a:prstGeom prst="hexagon">
              <a:avLst>
                <a:gd name="adj" fmla="val 2857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4698040" y="281631"/>
              <a:ext cx="1313272" cy="11361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Teacher Leaders &amp; Innovators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169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7579392"/>
              </p:ext>
            </p:extLst>
          </p:nvPr>
        </p:nvGraphicFramePr>
        <p:xfrm>
          <a:off x="-228600" y="381000"/>
          <a:ext cx="9072562" cy="6059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845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24744" cy="722864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Innovative</a:t>
            </a:r>
            <a:r>
              <a:rPr lang="en-US" sz="32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200" b="1" i="1" dirty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Teaching</a:t>
            </a:r>
            <a:r>
              <a:rPr lang="en-US" sz="32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200" b="1" dirty="0">
                <a:solidFill>
                  <a:srgbClr val="92D050"/>
                </a:solidFill>
                <a:latin typeface="Batang" pitchFamily="18" charset="-127"/>
                <a:ea typeface="Batang" pitchFamily="18" charset="-127"/>
              </a:rPr>
              <a:t>&amp;</a:t>
            </a:r>
            <a:r>
              <a:rPr lang="en-US" sz="32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200" b="1" i="1" dirty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Learning</a:t>
            </a:r>
            <a:r>
              <a:rPr lang="en-US" sz="3200" b="1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</a:t>
            </a:r>
            <a:r>
              <a:rPr lang="en-US" sz="3200" b="1" dirty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ITL</a:t>
            </a:r>
            <a:r>
              <a:rPr lang="en-US" sz="3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 </a:t>
            </a:r>
            <a:r>
              <a:rPr lang="en-US" sz="3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Teams … Alignment</a:t>
            </a:r>
            <a:r>
              <a:rPr lang="en-US" sz="32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544798"/>
              </p:ext>
            </p:extLst>
          </p:nvPr>
        </p:nvGraphicFramePr>
        <p:xfrm>
          <a:off x="685800" y="1905000"/>
          <a:ext cx="7620000" cy="407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7391400" y="706002"/>
            <a:ext cx="1613115" cy="1395534"/>
            <a:chOff x="3540276" y="3405065"/>
            <a:chExt cx="1613115" cy="1395534"/>
          </a:xfrm>
        </p:grpSpPr>
        <p:sp>
          <p:nvSpPr>
            <p:cNvPr id="9" name="Hexagon 8"/>
            <p:cNvSpPr/>
            <p:nvPr/>
          </p:nvSpPr>
          <p:spPr>
            <a:xfrm>
              <a:off x="3540276" y="3405065"/>
              <a:ext cx="1613115" cy="1395534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442336"/>
                <a:satOff val="53202"/>
                <a:lumOff val="6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/>
            <p:cNvSpPr/>
            <p:nvPr/>
          </p:nvSpPr>
          <p:spPr>
            <a:xfrm>
              <a:off x="3807604" y="3636335"/>
              <a:ext cx="1078459" cy="932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Innovative Teaching &amp; Learning (ITL) Teams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413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01000" cy="1143000"/>
          </a:xfrm>
        </p:spPr>
        <p:txBody>
          <a:bodyPr>
            <a:normAutofit/>
          </a:bodyPr>
          <a:lstStyle/>
          <a:p>
            <a:r>
              <a:rPr lang="en-US" sz="3000" b="1" i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Innovative</a:t>
            </a:r>
            <a:r>
              <a:rPr lang="en-US" sz="3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000" b="1" i="1" dirty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Teaching</a:t>
            </a:r>
            <a:r>
              <a:rPr lang="en-US" sz="3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&amp;</a:t>
            </a:r>
            <a:r>
              <a:rPr lang="en-US" sz="3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3000" b="1" i="1" dirty="0">
                <a:solidFill>
                  <a:srgbClr val="00B0F0"/>
                </a:solidFill>
                <a:latin typeface="Batang" pitchFamily="18" charset="-127"/>
                <a:ea typeface="Batang" pitchFamily="18" charset="-127"/>
              </a:rPr>
              <a:t>Learning</a:t>
            </a:r>
            <a:r>
              <a:rPr lang="en-US" sz="3000" b="1" dirty="0">
                <a:latin typeface="Batang" pitchFamily="18" charset="-127"/>
                <a:ea typeface="Batang" pitchFamily="18" charset="-127"/>
              </a:rPr>
              <a:t> </a:t>
            </a:r>
            <a:r>
              <a:rPr lang="en-US" sz="3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(</a:t>
            </a:r>
            <a:r>
              <a:rPr lang="en-US" sz="30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ITL</a:t>
            </a:r>
            <a:r>
              <a:rPr lang="en-US" sz="3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) Planning Process</a:t>
            </a:r>
            <a:endParaRPr lang="en-US" sz="3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552853"/>
              </p:ext>
            </p:extLst>
          </p:nvPr>
        </p:nvGraphicFramePr>
        <p:xfrm>
          <a:off x="533400" y="1752600"/>
          <a:ext cx="8077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7430128" y="762000"/>
            <a:ext cx="1613115" cy="1395534"/>
            <a:chOff x="3540276" y="3405065"/>
            <a:chExt cx="1613115" cy="1395534"/>
          </a:xfrm>
        </p:grpSpPr>
        <p:sp>
          <p:nvSpPr>
            <p:cNvPr id="5" name="Hexagon 4"/>
            <p:cNvSpPr/>
            <p:nvPr/>
          </p:nvSpPr>
          <p:spPr>
            <a:xfrm>
              <a:off x="3540276" y="3405065"/>
              <a:ext cx="1613115" cy="1395534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442336"/>
                <a:satOff val="53202"/>
                <a:lumOff val="6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agon 4"/>
            <p:cNvSpPr/>
            <p:nvPr/>
          </p:nvSpPr>
          <p:spPr>
            <a:xfrm>
              <a:off x="3807604" y="3636335"/>
              <a:ext cx="1078459" cy="932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Innovative Teaching &amp; Learning (ITL) Teams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9574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915400" cy="724936"/>
          </a:xfrm>
        </p:spPr>
        <p:txBody>
          <a:bodyPr>
            <a:noAutofit/>
          </a:bodyPr>
          <a:lstStyle/>
          <a:p>
            <a:pPr lvl="0"/>
            <a:r>
              <a:rPr lang="en-US" sz="1800" b="1" dirty="0" smtClean="0">
                <a:solidFill>
                  <a:srgbClr val="FF0000"/>
                </a:solidFill>
              </a:rPr>
              <a:t>The Problem: </a:t>
            </a:r>
            <a:r>
              <a:rPr lang="en-US" sz="1800" b="1" dirty="0" smtClean="0">
                <a:solidFill>
                  <a:schemeClr val="tx1"/>
                </a:solidFill>
              </a:rPr>
              <a:t>Critical </a:t>
            </a:r>
            <a:r>
              <a:rPr lang="en-US" sz="1800" b="1" dirty="0">
                <a:solidFill>
                  <a:schemeClr val="tx1"/>
                </a:solidFill>
              </a:rPr>
              <a:t>need to </a:t>
            </a:r>
            <a:r>
              <a:rPr lang="en-US" sz="1800" b="1" dirty="0" smtClean="0">
                <a:solidFill>
                  <a:schemeClr val="tx1"/>
                </a:solidFill>
              </a:rPr>
              <a:t>assess </a:t>
            </a:r>
            <a:r>
              <a:rPr lang="en-US" sz="1800" b="1" dirty="0" smtClean="0">
                <a:solidFill>
                  <a:srgbClr val="0070C0"/>
                </a:solidFill>
              </a:rPr>
              <a:t>Innovative </a:t>
            </a:r>
            <a:r>
              <a:rPr lang="en-US" sz="1800" b="1" dirty="0">
                <a:solidFill>
                  <a:srgbClr val="0070C0"/>
                </a:solidFill>
              </a:rPr>
              <a:t>Teaching &amp; Learning</a:t>
            </a:r>
            <a:br>
              <a:rPr lang="en-US" sz="1800" b="1" dirty="0">
                <a:solidFill>
                  <a:srgbClr val="0070C0"/>
                </a:solidFill>
              </a:rPr>
            </a:br>
            <a:endParaRPr lang="en-US" sz="18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33330810"/>
              </p:ext>
            </p:extLst>
          </p:nvPr>
        </p:nvGraphicFramePr>
        <p:xfrm>
          <a:off x="609600" y="1397000"/>
          <a:ext cx="8153400" cy="477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6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569" y="1198910"/>
            <a:ext cx="7382434" cy="1143000"/>
          </a:xfrm>
        </p:spPr>
        <p:txBody>
          <a:bodyPr>
            <a:normAutofit/>
          </a:bodyPr>
          <a:lstStyle/>
          <a:p>
            <a:r>
              <a:rPr lang="en-US" sz="3500" b="1" i="1" dirty="0" smtClean="0">
                <a:solidFill>
                  <a:schemeClr val="accent3"/>
                </a:solidFill>
                <a:latin typeface="Batang" pitchFamily="18" charset="-127"/>
                <a:ea typeface="Batang" pitchFamily="18" charset="-127"/>
              </a:rPr>
              <a:t>Ideas for 21</a:t>
            </a:r>
            <a:r>
              <a:rPr lang="en-US" sz="3500" b="1" i="1" baseline="30000" dirty="0" smtClean="0">
                <a:solidFill>
                  <a:schemeClr val="accent3"/>
                </a:solidFill>
                <a:latin typeface="Batang" pitchFamily="18" charset="-127"/>
                <a:ea typeface="Batang" pitchFamily="18" charset="-127"/>
              </a:rPr>
              <a:t>st</a:t>
            </a:r>
            <a:r>
              <a:rPr lang="en-US" sz="3500" b="1" i="1" dirty="0" smtClean="0">
                <a:solidFill>
                  <a:schemeClr val="accent3"/>
                </a:solidFill>
                <a:latin typeface="Batang" pitchFamily="18" charset="-127"/>
                <a:ea typeface="Batang" pitchFamily="18" charset="-127"/>
              </a:rPr>
              <a:t> Century </a:t>
            </a:r>
            <a:r>
              <a:rPr lang="en-US" sz="3500" b="1" i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ITL</a:t>
            </a:r>
            <a:r>
              <a:rPr lang="en-US" sz="3500" b="1" i="1" dirty="0" smtClean="0">
                <a:solidFill>
                  <a:schemeClr val="accent3"/>
                </a:solidFill>
                <a:latin typeface="Batang" pitchFamily="18" charset="-127"/>
                <a:ea typeface="Batang" pitchFamily="18" charset="-127"/>
              </a:rPr>
              <a:t> teams</a:t>
            </a:r>
            <a:endParaRPr lang="en-US" sz="3500" b="1" i="1" dirty="0">
              <a:solidFill>
                <a:schemeClr val="accent3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93950" cy="35089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Digital tools for teaching </a:t>
            </a:r>
          </a:p>
          <a:p>
            <a:r>
              <a:rPr lang="en-US" dirty="0" smtClean="0"/>
              <a:t>Brain research and teaching kids in poverty</a:t>
            </a:r>
          </a:p>
          <a:p>
            <a:r>
              <a:rPr lang="en-US" dirty="0" smtClean="0"/>
              <a:t>Collaborative problem-solving</a:t>
            </a:r>
          </a:p>
          <a:p>
            <a:r>
              <a:rPr lang="en-US" dirty="0" smtClean="0"/>
              <a:t>ICT literacy- </a:t>
            </a:r>
            <a:r>
              <a:rPr lang="en-US" dirty="0"/>
              <a:t>l</a:t>
            </a:r>
            <a:r>
              <a:rPr lang="en-US" dirty="0" smtClean="0"/>
              <a:t>earning in digital networks</a:t>
            </a:r>
          </a:p>
          <a:p>
            <a:r>
              <a:rPr lang="en-US" dirty="0"/>
              <a:t>Pre-AP/AP vertical curriculum articulation </a:t>
            </a:r>
            <a:endParaRPr lang="en-US" dirty="0" smtClean="0"/>
          </a:p>
          <a:p>
            <a:r>
              <a:rPr lang="en-US" dirty="0"/>
              <a:t>Problem-based learning (PBL)</a:t>
            </a:r>
          </a:p>
          <a:p>
            <a:r>
              <a:rPr lang="en-US" dirty="0" smtClean="0"/>
              <a:t>Writing across the curriculum</a:t>
            </a:r>
          </a:p>
          <a:p>
            <a:r>
              <a:rPr lang="en-US" dirty="0" smtClean="0"/>
              <a:t>Social Studies (Assessing DBQs)</a:t>
            </a:r>
          </a:p>
          <a:p>
            <a:r>
              <a:rPr lang="en-US" sz="2200" dirty="0" smtClean="0"/>
              <a:t>Health Science Academy &amp; Workforce Readiness Skills</a:t>
            </a:r>
          </a:p>
          <a:p>
            <a:r>
              <a:rPr lang="en-US" dirty="0" smtClean="0"/>
              <a:t>Literacy strategies aligned to CCSS </a:t>
            </a:r>
          </a:p>
          <a:p>
            <a:endParaRPr lang="en-US" dirty="0"/>
          </a:p>
        </p:txBody>
      </p:sp>
      <p:pic>
        <p:nvPicPr>
          <p:cNvPr id="5" name="Picture 4" descr="Stock Photo of Network Image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43" y="457199"/>
            <a:ext cx="1752600" cy="1133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/>
          <p:cNvGrpSpPr/>
          <p:nvPr/>
        </p:nvGrpSpPr>
        <p:grpSpPr>
          <a:xfrm>
            <a:off x="7530885" y="685800"/>
            <a:ext cx="1613115" cy="1395534"/>
            <a:chOff x="3540276" y="3405065"/>
            <a:chExt cx="1613115" cy="1395534"/>
          </a:xfrm>
        </p:grpSpPr>
        <p:sp>
          <p:nvSpPr>
            <p:cNvPr id="10" name="Hexagon 9"/>
            <p:cNvSpPr/>
            <p:nvPr/>
          </p:nvSpPr>
          <p:spPr>
            <a:xfrm>
              <a:off x="3540276" y="3405065"/>
              <a:ext cx="1613115" cy="1395534"/>
            </a:xfrm>
            <a:prstGeom prst="hexagon">
              <a:avLst>
                <a:gd name="adj" fmla="val 28570"/>
                <a:gd name="vf" fmla="val 11547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442336"/>
                <a:satOff val="53202"/>
                <a:lumOff val="6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Hexagon 4"/>
            <p:cNvSpPr/>
            <p:nvPr/>
          </p:nvSpPr>
          <p:spPr>
            <a:xfrm>
              <a:off x="3807604" y="3636335"/>
              <a:ext cx="1078459" cy="9329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 smtClean="0"/>
                <a:t>Innovative Teaching &amp; Learning (ITL) Teams</a:t>
              </a:r>
              <a:endParaRPr lang="en-US" sz="12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358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646664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Professionalism</a:t>
            </a:r>
            <a:endParaRPr lang="en-US" sz="44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001000" cy="449580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Implementation</a:t>
            </a:r>
            <a:r>
              <a:rPr lang="en-US" sz="2800" dirty="0" smtClean="0"/>
              <a:t> </a:t>
            </a:r>
          </a:p>
          <a:p>
            <a:pPr marL="68580" indent="0">
              <a:buNone/>
            </a:pPr>
            <a:r>
              <a:rPr lang="en-US" sz="2800" dirty="0" smtClean="0"/>
              <a:t>Active engagement &amp; participation </a:t>
            </a:r>
          </a:p>
          <a:p>
            <a:pPr marL="68580" indent="0">
              <a:buNone/>
            </a:pPr>
            <a:endParaRPr lang="en-US" sz="2800" b="1" u="sng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Collaboration</a:t>
            </a:r>
          </a:p>
          <a:p>
            <a:pPr marL="68580" indent="0">
              <a:buNone/>
            </a:pPr>
            <a:r>
              <a:rPr lang="en-US" sz="2800" dirty="0" smtClean="0"/>
              <a:t>Collective responsibility</a:t>
            </a:r>
          </a:p>
          <a:p>
            <a:pPr marL="68580" indent="0">
              <a:buNone/>
            </a:pPr>
            <a:endParaRPr lang="en-US" sz="2800" b="1" u="sng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Alignment</a:t>
            </a:r>
            <a:r>
              <a:rPr lang="en-US" sz="2800" b="1" dirty="0" smtClean="0"/>
              <a:t> </a:t>
            </a:r>
          </a:p>
          <a:p>
            <a:pPr marL="68580" indent="0">
              <a:buNone/>
            </a:pPr>
            <a:r>
              <a:rPr lang="en-US" sz="2600" dirty="0" smtClean="0"/>
              <a:t>CCSS, TPGS, 21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Century Skills, and school goals &amp;targets</a:t>
            </a:r>
          </a:p>
          <a:p>
            <a:pPr marL="68580" indent="0">
              <a:buNone/>
            </a:pPr>
            <a:endParaRPr lang="en-US" sz="2800" dirty="0" smtClean="0">
              <a:solidFill>
                <a:srgbClr val="C00000"/>
              </a:solidFill>
            </a:endParaRPr>
          </a:p>
          <a:p>
            <a:pPr marL="6858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Coherence (PGP)</a:t>
            </a:r>
            <a:r>
              <a:rPr lang="en-US" sz="2800" b="1" dirty="0" smtClean="0"/>
              <a:t> </a:t>
            </a:r>
          </a:p>
          <a:p>
            <a:pPr marL="68580" indent="0">
              <a:buNone/>
            </a:pPr>
            <a:r>
              <a:rPr lang="en-US" sz="2800" dirty="0"/>
              <a:t>C</a:t>
            </a:r>
            <a:r>
              <a:rPr lang="en-US" sz="2800" dirty="0" smtClean="0"/>
              <a:t>ommon focus: </a:t>
            </a:r>
            <a:r>
              <a:rPr lang="en-US" sz="2800" dirty="0"/>
              <a:t>L</a:t>
            </a:r>
            <a:r>
              <a:rPr lang="en-US" sz="2800" dirty="0" smtClean="0"/>
              <a:t>ong-term commitment over school year</a:t>
            </a:r>
          </a:p>
          <a:p>
            <a:pPr marL="68580" indent="0">
              <a:buNone/>
            </a:pPr>
            <a:endParaRPr lang="en-US" sz="2800" dirty="0" smtClean="0"/>
          </a:p>
          <a:p>
            <a:pPr marL="68580" indent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Improve School &amp; Classroom Measures </a:t>
            </a:r>
            <a:endParaRPr lang="en-US" sz="2800" b="1" dirty="0"/>
          </a:p>
          <a:p>
            <a:pPr marL="68580" indent="0">
              <a:buNone/>
            </a:pPr>
            <a:r>
              <a:rPr lang="en-US" sz="2800" dirty="0"/>
              <a:t>I</a:t>
            </a:r>
            <a:r>
              <a:rPr lang="en-US" sz="2800" dirty="0" smtClean="0"/>
              <a:t>nnovative teaching practices, learning activities, and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Century learning outcomes</a:t>
            </a:r>
            <a:endParaRPr lang="en-US" sz="2800" dirty="0"/>
          </a:p>
        </p:txBody>
      </p:sp>
      <p:pic>
        <p:nvPicPr>
          <p:cNvPr id="4" name="Picture 3" descr="C:\Users\efeeney.WASHOE\Desktop\13549840-hand-holding-business-team-with-a-char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52600"/>
            <a:ext cx="2057400" cy="144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609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467600" cy="646664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accent6"/>
                </a:solidFill>
                <a:latin typeface="Batang" pitchFamily="18" charset="-127"/>
                <a:ea typeface="Batang" pitchFamily="18" charset="-127"/>
              </a:rPr>
              <a:t>Timeline: </a:t>
            </a:r>
            <a:r>
              <a:rPr lang="en-US" sz="3600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Laying </a:t>
            </a:r>
            <a:r>
              <a:rPr lang="en-US" sz="3600" b="1" dirty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ITL</a:t>
            </a:r>
            <a:r>
              <a:rPr lang="en-US" sz="3600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 foundation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632939"/>
              </p:ext>
            </p:extLst>
          </p:nvPr>
        </p:nvGraphicFramePr>
        <p:xfrm>
          <a:off x="533400" y="15240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28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chemeClr val="accent6"/>
                </a:solidFill>
                <a:latin typeface="Batang" pitchFamily="18" charset="-127"/>
                <a:ea typeface="Batang" pitchFamily="18" charset="-127"/>
              </a:rPr>
              <a:t>Next Steps:</a:t>
            </a:r>
            <a:r>
              <a:rPr lang="en-US" sz="4400" b="1" dirty="0" smtClean="0">
                <a:latin typeface="Batang" pitchFamily="18" charset="-127"/>
                <a:ea typeface="Batang" pitchFamily="18" charset="-127"/>
              </a:rPr>
              <a:t>  To-Do</a:t>
            </a:r>
            <a:endParaRPr lang="en-US" sz="44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3508977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000" b="1" dirty="0" smtClean="0">
                <a:latin typeface="Batang" pitchFamily="18" charset="-127"/>
                <a:ea typeface="Batang" pitchFamily="18" charset="-127"/>
              </a:rPr>
              <a:t>Network and think about ideas for </a:t>
            </a:r>
            <a:r>
              <a:rPr lang="en-US" sz="3000" b="1" dirty="0" smtClean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ITL</a:t>
            </a:r>
            <a:r>
              <a:rPr lang="en-US" sz="3000" b="1" dirty="0" smtClean="0">
                <a:latin typeface="Batang" pitchFamily="18" charset="-127"/>
                <a:ea typeface="Batang" pitchFamily="18" charset="-127"/>
              </a:rPr>
              <a:t> teams    (Who? Focus?)</a:t>
            </a:r>
          </a:p>
          <a:p>
            <a:pPr marL="68580" indent="0">
              <a:buNone/>
            </a:pPr>
            <a:endParaRPr lang="en-US" sz="3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3000" b="1" dirty="0" smtClean="0">
                <a:latin typeface="Batang" pitchFamily="18" charset="-127"/>
                <a:ea typeface="Batang" pitchFamily="18" charset="-127"/>
              </a:rPr>
              <a:t>Technology Needs Assessment Survey</a:t>
            </a:r>
          </a:p>
          <a:p>
            <a:pPr marL="68580" indent="0">
              <a:buNone/>
            </a:pPr>
            <a:endParaRPr lang="en-US" sz="3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3000" b="1" dirty="0">
                <a:latin typeface="Batang" pitchFamily="18" charset="-127"/>
                <a:ea typeface="Batang" pitchFamily="18" charset="-127"/>
              </a:rPr>
              <a:t>Submit 3 Typical Lesson </a:t>
            </a:r>
            <a:r>
              <a:rPr lang="en-US" sz="3000" b="1" dirty="0" smtClean="0">
                <a:latin typeface="Batang" pitchFamily="18" charset="-127"/>
                <a:ea typeface="Batang" pitchFamily="18" charset="-127"/>
              </a:rPr>
              <a:t>plans</a:t>
            </a:r>
          </a:p>
          <a:p>
            <a:pPr marL="68580" indent="0">
              <a:buNone/>
            </a:pPr>
            <a:endParaRPr lang="en-US" sz="3000" b="1" dirty="0">
              <a:latin typeface="Batang" pitchFamily="18" charset="-127"/>
              <a:ea typeface="Batang" pitchFamily="18" charset="-127"/>
            </a:endParaRPr>
          </a:p>
          <a:p>
            <a:r>
              <a:rPr lang="en-US" sz="3000" b="1" dirty="0" smtClean="0">
                <a:latin typeface="Batang" pitchFamily="18" charset="-127"/>
                <a:ea typeface="Batang" pitchFamily="18" charset="-127"/>
              </a:rPr>
              <a:t>Professional Learning &amp; Leadership Opportunity: (Summer) </a:t>
            </a:r>
          </a:p>
          <a:p>
            <a:pPr marL="68580" indent="0">
              <a:buNone/>
            </a:pPr>
            <a:endParaRPr lang="en-US" sz="3000" dirty="0" smtClean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3966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054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“We’re still learning where </a:t>
            </a:r>
            <a:b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we’re going as we go.”</a:t>
            </a:r>
            <a:br>
              <a:rPr lang="en-US" sz="60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Howard Lo (2013)</a:t>
            </a:r>
            <a:b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3600" dirty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72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Questions/Discussion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sz="3600" dirty="0">
              <a:solidFill>
                <a:schemeClr val="accent3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2652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Missing or underdeveloped in accountability systems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973006"/>
              </p:ext>
            </p:extLst>
          </p:nvPr>
        </p:nvGraphicFramePr>
        <p:xfrm>
          <a:off x="1042988" y="2324100"/>
          <a:ext cx="7339012" cy="4000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225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8382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Instructional Core</a:t>
            </a:r>
            <a:endParaRPr lang="en-US" b="1" i="1" dirty="0">
              <a:solidFill>
                <a:srgbClr val="00B050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434968"/>
              </p:ext>
            </p:extLst>
          </p:nvPr>
        </p:nvGraphicFramePr>
        <p:xfrm>
          <a:off x="1066800" y="1828800"/>
          <a:ext cx="7010400" cy="35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6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338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Paradox: </a:t>
            </a:r>
            <a:r>
              <a:rPr lang="en-US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Accountability </a:t>
            </a:r>
            <a:r>
              <a:rPr lang="en-US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vs. </a:t>
            </a:r>
            <a:r>
              <a:rPr lang="en-US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Sustainable Improvement</a:t>
            </a:r>
            <a:endParaRPr lang="en-US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2" descr="C:\Users\efeeney.WASHOE\Desktop\fars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399"/>
            <a:ext cx="3581400" cy="4269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5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51464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To what extent do the following measures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inform and support </a:t>
            </a:r>
            <a:r>
              <a:rPr lang="en-US" sz="3000" b="1" dirty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teachers in </a:t>
            </a:r>
            <a:r>
              <a:rPr lang="en-US" sz="3000" b="1" dirty="0" smtClean="0">
                <a:solidFill>
                  <a:schemeClr val="bg1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improving:</a:t>
            </a:r>
            <a:endParaRPr lang="en-US" sz="3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45119818"/>
              </p:ext>
            </p:extLst>
          </p:nvPr>
        </p:nvGraphicFramePr>
        <p:xfrm>
          <a:off x="1524000" y="1676400"/>
          <a:ext cx="6553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9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153400" cy="496336"/>
          </a:xfrm>
        </p:spPr>
        <p:txBody>
          <a:bodyPr>
            <a:normAutofit fontScale="90000"/>
          </a:bodyPr>
          <a:lstStyle/>
          <a:p>
            <a:r>
              <a:rPr lang="en-US" sz="3600" i="1" dirty="0" smtClean="0">
                <a:solidFill>
                  <a:srgbClr val="FF0000"/>
                </a:solidFill>
              </a:rPr>
              <a:t>Current data indicators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300" dirty="0"/>
              <a:t/>
            </a:r>
            <a:br>
              <a:rPr lang="en-US" sz="2300" dirty="0"/>
            </a:br>
            <a:endParaRPr lang="en-US" sz="2300" b="1" i="1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4310381"/>
              </p:ext>
            </p:extLst>
          </p:nvPr>
        </p:nvGraphicFramePr>
        <p:xfrm>
          <a:off x="2514600" y="1219200"/>
          <a:ext cx="4191000" cy="5105406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4191000"/>
              </a:tblGrid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Graduation Rate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Achievement Gap indicators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Diploma </a:t>
                      </a:r>
                      <a:r>
                        <a:rPr lang="en-US" sz="1100" dirty="0" smtClean="0">
                          <a:effectLst/>
                        </a:rPr>
                        <a:t>types (Standard/Advanced/Honors)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Climate </a:t>
                      </a:r>
                      <a:r>
                        <a:rPr lang="en-US" sz="1100" dirty="0" smtClean="0">
                          <a:effectLst/>
                        </a:rPr>
                        <a:t>Student &amp; </a:t>
                      </a:r>
                      <a:r>
                        <a:rPr lang="en-US" sz="1100" dirty="0">
                          <a:effectLst/>
                        </a:rPr>
                        <a:t>Family Engagement surveys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Credits earned/attempted/deficiency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HSPE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Status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GPA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 </a:t>
                      </a:r>
                      <a:r>
                        <a:rPr lang="en-US" sz="1100" dirty="0" smtClean="0">
                          <a:effectLst/>
                        </a:rPr>
                        <a:t>access/completion/performance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Sped/LEP/FRL/Gifted  status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Risk Index:</a:t>
                      </a:r>
                      <a:r>
                        <a:rPr lang="en-US" sz="1100" baseline="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Attendance/</a:t>
                      </a:r>
                      <a:r>
                        <a:rPr lang="en-US" sz="1100" dirty="0" err="1" smtClean="0">
                          <a:effectLst/>
                        </a:rPr>
                        <a:t>tardies</a:t>
                      </a:r>
                      <a:r>
                        <a:rPr lang="en-US" sz="1100" dirty="0" smtClean="0">
                          <a:effectLst/>
                        </a:rPr>
                        <a:t>/behavior/transient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Maps (math &amp; reading)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CRTs (math &amp; reading)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Course Failures &amp; INC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District Math Final scores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Grades (percentages &amp; scores)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Credits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Recovered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03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?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2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5383671"/>
              </p:ext>
            </p:extLst>
          </p:nvPr>
        </p:nvGraphicFramePr>
        <p:xfrm>
          <a:off x="257175" y="476250"/>
          <a:ext cx="8629650" cy="590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30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3577</TotalTime>
  <Words>1221</Words>
  <Application>Microsoft Office PowerPoint</Application>
  <PresentationFormat>On-screen Show (4:3)</PresentationFormat>
  <Paragraphs>287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Austin</vt:lpstr>
      <vt:lpstr>Leading Innovative Teaching &amp; Learning   in the 21st Century  </vt:lpstr>
      <vt:lpstr>“In the future they will divide human history into Before the Internet and After the Internet.” (BI/AI)     Veronica “Nicky” Silber (2013)</vt:lpstr>
      <vt:lpstr>The Problem: Critical need to assess Innovative Teaching &amp; Learning </vt:lpstr>
      <vt:lpstr>Missing or underdeveloped in accountability systems</vt:lpstr>
      <vt:lpstr>Instructional Core</vt:lpstr>
      <vt:lpstr>Paradox: Accountability vs. Sustainable Improvement</vt:lpstr>
      <vt:lpstr>To what extent do the following measures inform and support teachers in improving:</vt:lpstr>
      <vt:lpstr>Current data indicators   </vt:lpstr>
      <vt:lpstr>PowerPoint Presentation</vt:lpstr>
      <vt:lpstr>PowerPoint Presentation</vt:lpstr>
      <vt:lpstr>To what extent do the following measures inform and support teachers in improving:</vt:lpstr>
      <vt:lpstr> </vt:lpstr>
      <vt:lpstr>PowerPoint Presentation</vt:lpstr>
      <vt:lpstr>PowerPoint Presentation</vt:lpstr>
      <vt:lpstr>Designing and fostering a culture of ‘Innovative Teaching &amp; Learning’ (ITL)</vt:lpstr>
      <vt:lpstr>What does ‘innovation in instruction’ mean? </vt:lpstr>
      <vt:lpstr>What are some important  21st Century skills?</vt:lpstr>
      <vt:lpstr>Why is ‘innovation in instruction’ important?</vt:lpstr>
      <vt:lpstr>To what extent do the following measures inform and support teachers in improving:</vt:lpstr>
      <vt:lpstr>Frequency of Innovative Teaching and Learning Practices </vt:lpstr>
      <vt:lpstr>Students use of ICT</vt:lpstr>
      <vt:lpstr>PowerPoint Presentation</vt:lpstr>
      <vt:lpstr>What are the conditions for supporting innovative teaching practices?</vt:lpstr>
      <vt:lpstr>    An innovative culture</vt:lpstr>
      <vt:lpstr>21st Century Professional Learning Goals</vt:lpstr>
      <vt:lpstr>How do you lead innovative        processes? </vt:lpstr>
      <vt:lpstr>PowerPoint Presentation</vt:lpstr>
      <vt:lpstr>Innovative Teaching &amp; Learning (ITL) Teams … Alignment </vt:lpstr>
      <vt:lpstr>Innovative Teaching &amp; Learning (ITL) Planning Process</vt:lpstr>
      <vt:lpstr>Ideas for 21st Century ITL teams</vt:lpstr>
      <vt:lpstr>Professionalism</vt:lpstr>
      <vt:lpstr>Timeline: Laying ITL foundation </vt:lpstr>
      <vt:lpstr>Next Steps:  To-Do</vt:lpstr>
      <vt:lpstr>“We’re still learning where  we’re going as we go.” Howard Lo (2013)  Questions/Discussion 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Vision</dc:title>
  <dc:creator>Feeney, Eric</dc:creator>
  <cp:lastModifiedBy>Feeney, Eric</cp:lastModifiedBy>
  <cp:revision>830</cp:revision>
  <cp:lastPrinted>2013-03-22T17:18:42Z</cp:lastPrinted>
  <dcterms:created xsi:type="dcterms:W3CDTF">2013-02-26T17:27:57Z</dcterms:created>
  <dcterms:modified xsi:type="dcterms:W3CDTF">2013-05-20T23:19:51Z</dcterms:modified>
</cp:coreProperties>
</file>